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7" r:id="rId2"/>
  </p:sldMasterIdLst>
  <p:notesMasterIdLst>
    <p:notesMasterId r:id="rId18"/>
  </p:notesMasterIdLst>
  <p:sldIdLst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000000000000001E-3"/>
          <c:y val="5.0000000000000001E-3"/>
          <c:w val="0.99"/>
          <c:h val="0.98750000000000004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C7D42A"/>
            </a:solidFill>
            <a:ln w="12700" cap="flat">
              <a:noFill/>
              <a:miter lim="400000"/>
            </a:ln>
            <a:effectLst/>
          </c:spPr>
          <c:explosion val="15"/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BE3E-459D-BD47-6D369422E2C4}"/>
              </c:ext>
            </c:extLst>
          </c:dPt>
          <c:dPt>
            <c:idx val="1"/>
            <c:bubble3D val="0"/>
            <c:explosion val="0"/>
            <c:spPr>
              <a:solidFill>
                <a:srgbClr val="00976E"/>
              </a:solidFill>
              <a:ln w="12700" cap="flat">
                <a:noFill/>
                <a:miter lim="400000"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BE3E-459D-BD47-6D369422E2C4}"/>
              </c:ext>
            </c:extLst>
          </c:dPt>
          <c:cat>
            <c:strRef>
              <c:f>Sheet1!$B$1:$C$1</c:f>
              <c:strCache>
                <c:ptCount val="2"/>
                <c:pt idx="0">
                  <c:v>1</c:v>
                </c:pt>
                <c:pt idx="1">
                  <c:v>2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71.900000000000006</c:v>
                </c:pt>
                <c:pt idx="1">
                  <c:v>28.1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BE3E-459D-BD47-6D369422E2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000000000000001E-3"/>
          <c:y val="5.0000000000000001E-3"/>
          <c:w val="0.99"/>
          <c:h val="0.98750000000000004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C7D42A"/>
            </a:solidFill>
            <a:ln w="12700" cap="flat">
              <a:noFill/>
              <a:miter lim="400000"/>
            </a:ln>
            <a:effectLst/>
          </c:spPr>
          <c:explosion val="10"/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6E25-4E58-A643-483DBC46657F}"/>
              </c:ext>
            </c:extLst>
          </c:dPt>
          <c:dPt>
            <c:idx val="1"/>
            <c:bubble3D val="0"/>
            <c:explosion val="0"/>
            <c:spPr>
              <a:solidFill>
                <a:srgbClr val="00976E"/>
              </a:solidFill>
              <a:ln w="12700" cap="flat">
                <a:noFill/>
                <a:miter lim="400000"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6E25-4E58-A643-483DBC46657F}"/>
              </c:ext>
            </c:extLst>
          </c:dPt>
          <c:cat>
            <c:strRef>
              <c:f>Sheet1!$B$1:$C$1</c:f>
              <c:strCache>
                <c:ptCount val="2"/>
                <c:pt idx="0">
                  <c:v>1</c:v>
                </c:pt>
                <c:pt idx="1">
                  <c:v>2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47</c:v>
                </c:pt>
                <c:pt idx="1">
                  <c:v>53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6E25-4E58-A643-483DBC4665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000000000000001E-3"/>
          <c:y val="5.0000000000000001E-3"/>
          <c:w val="0.99"/>
          <c:h val="0.98750000000000004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C7D42A"/>
            </a:solidFill>
            <a:ln w="12700" cap="flat">
              <a:noFill/>
              <a:miter lim="400000"/>
            </a:ln>
            <a:effectLst/>
          </c:spPr>
          <c:explosion val="7"/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171B-4206-B2D8-E5D7E2068B79}"/>
              </c:ext>
            </c:extLst>
          </c:dPt>
          <c:dPt>
            <c:idx val="1"/>
            <c:bubble3D val="0"/>
            <c:explosion val="2"/>
            <c:spPr>
              <a:solidFill>
                <a:srgbClr val="00976E"/>
              </a:solidFill>
              <a:ln w="12700" cap="flat">
                <a:noFill/>
                <a:miter lim="400000"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171B-4206-B2D8-E5D7E2068B79}"/>
              </c:ext>
            </c:extLst>
          </c:dPt>
          <c:cat>
            <c:strRef>
              <c:f>Sheet1!$B$1:$C$1</c:f>
              <c:strCache>
                <c:ptCount val="2"/>
                <c:pt idx="0">
                  <c:v>1</c:v>
                </c:pt>
                <c:pt idx="1">
                  <c:v>2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49.7</c:v>
                </c:pt>
                <c:pt idx="1">
                  <c:v>50.3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171B-4206-B2D8-E5D7E2068B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000000000000001E-3"/>
          <c:y val="5.0000000000000001E-3"/>
          <c:w val="0.99"/>
          <c:h val="0.98750000000000004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C7D42A"/>
            </a:solidFill>
            <a:ln w="12700" cap="flat">
              <a:noFill/>
              <a:miter lim="400000"/>
            </a:ln>
            <a:effectLst/>
          </c:spPr>
          <c:explosion val="13"/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D1B3-4014-9DF1-4DD79BEBFC73}"/>
              </c:ext>
            </c:extLst>
          </c:dPt>
          <c:dPt>
            <c:idx val="1"/>
            <c:bubble3D val="0"/>
            <c:explosion val="0"/>
            <c:spPr>
              <a:solidFill>
                <a:srgbClr val="00976E"/>
              </a:solidFill>
              <a:ln w="12700" cap="flat">
                <a:noFill/>
                <a:miter lim="400000"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D1B3-4014-9DF1-4DD79BEBFC73}"/>
              </c:ext>
            </c:extLst>
          </c:dPt>
          <c:cat>
            <c:strRef>
              <c:f>Sheet1!$B$1:$C$1</c:f>
              <c:strCache>
                <c:ptCount val="2"/>
                <c:pt idx="0">
                  <c:v>1</c:v>
                </c:pt>
                <c:pt idx="1">
                  <c:v>2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25</c:v>
                </c:pt>
                <c:pt idx="1">
                  <c:v>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D1B3-4014-9DF1-4DD79BEBFC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3571399999999998E-2"/>
          <c:y val="5.3571399999999998E-2"/>
          <c:w val="0.89285700000000001"/>
          <c:h val="0.88035699999999995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C7D42A"/>
            </a:solidFill>
            <a:ln w="12700" cap="flat">
              <a:noFill/>
              <a:miter lim="400000"/>
            </a:ln>
            <a:effectLst/>
          </c:spPr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EBC1-4215-8AEC-0898437A0E0B}"/>
              </c:ext>
            </c:extLst>
          </c:dPt>
          <c:dPt>
            <c:idx val="1"/>
            <c:bubble3D val="0"/>
            <c:explosion val="12"/>
            <c:spPr>
              <a:solidFill>
                <a:srgbClr val="00976E"/>
              </a:solidFill>
              <a:ln w="12700" cap="flat">
                <a:noFill/>
                <a:miter lim="400000"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EBC1-4215-8AEC-0898437A0E0B}"/>
              </c:ext>
            </c:extLst>
          </c:dPt>
          <c:cat>
            <c:strRef>
              <c:f>Sheet1!$B$1:$C$1</c:f>
              <c:strCache>
                <c:ptCount val="2"/>
                <c:pt idx="0">
                  <c:v>1</c:v>
                </c:pt>
                <c:pt idx="1">
                  <c:v>2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44.7</c:v>
                </c:pt>
                <c:pt idx="1">
                  <c:v>55.3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EBC1-4215-8AEC-0898437A0E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217399999999995E-2"/>
          <c:y val="6.5217399999999995E-2"/>
          <c:w val="0.86956500000000003"/>
          <c:h val="0.85706499999999997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C7D42A"/>
            </a:solidFill>
            <a:ln w="12700" cap="flat">
              <a:noFill/>
              <a:miter lim="400000"/>
            </a:ln>
            <a:effectLst/>
          </c:spPr>
          <c:explosion val="1"/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A85F-4F2F-A0B4-8496703BCE90}"/>
              </c:ext>
            </c:extLst>
          </c:dPt>
          <c:dPt>
            <c:idx val="1"/>
            <c:bubble3D val="0"/>
            <c:explosion val="16"/>
            <c:spPr>
              <a:solidFill>
                <a:srgbClr val="00976E"/>
              </a:solidFill>
              <a:ln w="12700" cap="flat">
                <a:noFill/>
                <a:miter lim="400000"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A85F-4F2F-A0B4-8496703BCE90}"/>
              </c:ext>
            </c:extLst>
          </c:dPt>
          <c:cat>
            <c:strRef>
              <c:f>Sheet1!$B$1:$C$1</c:f>
              <c:strCache>
                <c:ptCount val="2"/>
                <c:pt idx="0">
                  <c:v>1</c:v>
                </c:pt>
                <c:pt idx="1">
                  <c:v>2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21.2</c:v>
                </c:pt>
                <c:pt idx="1">
                  <c:v>78.8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A85F-4F2F-A0B4-8496703BCE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AA5936-EF33-49BA-B996-4650BA3D4A7D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98291E6F-6C69-4729-9D2C-373A7082B6F7}">
      <dgm:prSet phldrT="[Texto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pt-BR" dirty="0" smtClean="0"/>
            <a:t>Necessidade  de financiamento da  </a:t>
          </a:r>
          <a:r>
            <a:rPr lang="pt-BR" dirty="0" err="1" smtClean="0"/>
            <a:t>APS</a:t>
          </a:r>
          <a:r>
            <a:rPr lang="pt-BR" dirty="0" smtClean="0"/>
            <a:t> compatível com sua carga de atribuições e resultados potenciais- </a:t>
          </a:r>
          <a:r>
            <a:rPr lang="pt-BR" b="1" i="1" dirty="0" smtClean="0"/>
            <a:t>somente 15% do $ federal é para </a:t>
          </a:r>
          <a:r>
            <a:rPr lang="pt-BR" b="1" i="1" dirty="0" err="1" smtClean="0"/>
            <a:t>APS</a:t>
          </a:r>
          <a:endParaRPr lang="pt-BR" b="1" i="1" dirty="0"/>
        </a:p>
      </dgm:t>
    </dgm:pt>
    <dgm:pt modelId="{4590206C-39DB-42AA-AD15-8E2483BA8990}" type="parTrans" cxnId="{3C466E7D-C139-477B-9FBF-138164ADB576}">
      <dgm:prSet/>
      <dgm:spPr/>
      <dgm:t>
        <a:bodyPr/>
        <a:lstStyle/>
        <a:p>
          <a:endParaRPr lang="pt-BR"/>
        </a:p>
      </dgm:t>
    </dgm:pt>
    <dgm:pt modelId="{46BDA4C7-57A8-462F-AC7F-6AD701E1802C}" type="sibTrans" cxnId="{3C466E7D-C139-477B-9FBF-138164ADB576}">
      <dgm:prSet/>
      <dgm:spPr/>
      <dgm:t>
        <a:bodyPr/>
        <a:lstStyle/>
        <a:p>
          <a:endParaRPr lang="pt-BR"/>
        </a:p>
      </dgm:t>
    </dgm:pt>
    <dgm:pt modelId="{9F4DF097-6C1A-42A6-8A3B-48B5EFA43902}">
      <dgm:prSet phldrT="[Texto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pt-BR" smtClean="0"/>
            <a:t> Regionalização- escala e suficiência para resolutividade APS</a:t>
          </a:r>
          <a:endParaRPr lang="pt-BR" dirty="0"/>
        </a:p>
      </dgm:t>
    </dgm:pt>
    <dgm:pt modelId="{D6EF0582-81CA-4430-8A19-E6FBF130B8F2}" type="parTrans" cxnId="{11547235-0436-4B0D-843E-7BBE61C5442C}">
      <dgm:prSet/>
      <dgm:spPr/>
      <dgm:t>
        <a:bodyPr/>
        <a:lstStyle/>
        <a:p>
          <a:endParaRPr lang="pt-BR"/>
        </a:p>
      </dgm:t>
    </dgm:pt>
    <dgm:pt modelId="{3B067943-914E-4A26-B293-B8FEB434888D}" type="sibTrans" cxnId="{11547235-0436-4B0D-843E-7BBE61C5442C}">
      <dgm:prSet/>
      <dgm:spPr/>
      <dgm:t>
        <a:bodyPr/>
        <a:lstStyle/>
        <a:p>
          <a:endParaRPr lang="pt-BR"/>
        </a:p>
      </dgm:t>
    </dgm:pt>
    <dgm:pt modelId="{86A6AE93-8BB9-4856-8764-FB11AC18311E}">
      <dgm:prSet phldrT="[Texto]" custT="1"/>
      <dgm:spPr>
        <a:solidFill>
          <a:srgbClr val="297953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pt-BR" sz="2400" b="1" u="sng" dirty="0" smtClean="0"/>
            <a:t>Ampliação de Acesso a Serviços de APS</a:t>
          </a:r>
          <a:endParaRPr lang="pt-BR" sz="2400" u="sng" dirty="0"/>
        </a:p>
      </dgm:t>
    </dgm:pt>
    <dgm:pt modelId="{56D241C2-074A-4AF5-8AA4-DB156CE0F075}" type="parTrans" cxnId="{06BDBAE8-2A43-4BC2-B30F-20C60D85E00E}">
      <dgm:prSet/>
      <dgm:spPr/>
      <dgm:t>
        <a:bodyPr/>
        <a:lstStyle/>
        <a:p>
          <a:endParaRPr lang="pt-BR"/>
        </a:p>
      </dgm:t>
    </dgm:pt>
    <dgm:pt modelId="{A0B66C70-4049-4F16-8461-BD7EFAF278F8}" type="sibTrans" cxnId="{06BDBAE8-2A43-4BC2-B30F-20C60D85E00E}">
      <dgm:prSet/>
      <dgm:spPr/>
      <dgm:t>
        <a:bodyPr/>
        <a:lstStyle/>
        <a:p>
          <a:endParaRPr lang="pt-BR"/>
        </a:p>
      </dgm:t>
    </dgm:pt>
    <dgm:pt modelId="{3E7685C1-A127-4D62-9ABE-9B4F998C35B2}">
      <dgm:prSet phldrT="[Texto]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pt-BR" dirty="0" smtClean="0"/>
            <a:t>Desenvolvimento de </a:t>
          </a:r>
          <a:r>
            <a:rPr lang="pt-BR" dirty="0" smtClean="0"/>
            <a:t>novo </a:t>
          </a:r>
          <a:r>
            <a:rPr lang="pt-BR" dirty="0" smtClean="0"/>
            <a:t>Projeto </a:t>
          </a:r>
          <a:r>
            <a:rPr lang="pt-BR" dirty="0" smtClean="0"/>
            <a:t>de Formação </a:t>
          </a:r>
          <a:r>
            <a:rPr lang="pt-BR" dirty="0" smtClean="0"/>
            <a:t>e Provimento de Profissionais Saúde em Substituição ao Programa Mais Médicos</a:t>
          </a:r>
          <a:endParaRPr lang="pt-BR" dirty="0"/>
        </a:p>
      </dgm:t>
    </dgm:pt>
    <dgm:pt modelId="{9CED86F8-3417-427C-B0AD-C4709D0BA31E}" type="parTrans" cxnId="{4E1D822F-630D-46DC-9379-4E5A696D4391}">
      <dgm:prSet/>
      <dgm:spPr/>
      <dgm:t>
        <a:bodyPr/>
        <a:lstStyle/>
        <a:p>
          <a:endParaRPr lang="pt-BR"/>
        </a:p>
      </dgm:t>
    </dgm:pt>
    <dgm:pt modelId="{3430E7CF-9756-45E9-B4DB-93D673FCA223}" type="sibTrans" cxnId="{4E1D822F-630D-46DC-9379-4E5A696D4391}">
      <dgm:prSet/>
      <dgm:spPr/>
      <dgm:t>
        <a:bodyPr/>
        <a:lstStyle/>
        <a:p>
          <a:endParaRPr lang="pt-BR"/>
        </a:p>
      </dgm:t>
    </dgm:pt>
    <dgm:pt modelId="{17954CCD-BA45-4E9F-BC39-BA506487BBAB}" type="pres">
      <dgm:prSet presAssocID="{9FAA5936-EF33-49BA-B996-4650BA3D4A7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pt-BR"/>
        </a:p>
      </dgm:t>
    </dgm:pt>
    <dgm:pt modelId="{E67DF518-4B8C-44AC-8699-05916E05D6BD}" type="pres">
      <dgm:prSet presAssocID="{9FAA5936-EF33-49BA-B996-4650BA3D4A7D}" presName="Name1" presStyleCnt="0"/>
      <dgm:spPr/>
      <dgm:t>
        <a:bodyPr/>
        <a:lstStyle/>
        <a:p>
          <a:endParaRPr lang="pt-BR"/>
        </a:p>
      </dgm:t>
    </dgm:pt>
    <dgm:pt modelId="{7A7CA110-BBAA-4367-8D18-5EBA6A8E8E9E}" type="pres">
      <dgm:prSet presAssocID="{9FAA5936-EF33-49BA-B996-4650BA3D4A7D}" presName="cycle" presStyleCnt="0"/>
      <dgm:spPr/>
      <dgm:t>
        <a:bodyPr/>
        <a:lstStyle/>
        <a:p>
          <a:endParaRPr lang="pt-BR"/>
        </a:p>
      </dgm:t>
    </dgm:pt>
    <dgm:pt modelId="{C16A0E34-84A9-41AF-B787-8992AC66AA38}" type="pres">
      <dgm:prSet presAssocID="{9FAA5936-EF33-49BA-B996-4650BA3D4A7D}" presName="srcNode" presStyleLbl="node1" presStyleIdx="0" presStyleCnt="4"/>
      <dgm:spPr/>
      <dgm:t>
        <a:bodyPr/>
        <a:lstStyle/>
        <a:p>
          <a:endParaRPr lang="pt-BR"/>
        </a:p>
      </dgm:t>
    </dgm:pt>
    <dgm:pt modelId="{E540B759-327B-46BD-9ED9-B7E54ADE7A5B}" type="pres">
      <dgm:prSet presAssocID="{9FAA5936-EF33-49BA-B996-4650BA3D4A7D}" presName="conn" presStyleLbl="parChTrans1D2" presStyleIdx="0" presStyleCnt="1"/>
      <dgm:spPr/>
      <dgm:t>
        <a:bodyPr/>
        <a:lstStyle/>
        <a:p>
          <a:endParaRPr lang="pt-BR"/>
        </a:p>
      </dgm:t>
    </dgm:pt>
    <dgm:pt modelId="{2B0B5D61-7981-44CF-AAFD-3F44ACE0A4E1}" type="pres">
      <dgm:prSet presAssocID="{9FAA5936-EF33-49BA-B996-4650BA3D4A7D}" presName="extraNode" presStyleLbl="node1" presStyleIdx="0" presStyleCnt="4"/>
      <dgm:spPr/>
      <dgm:t>
        <a:bodyPr/>
        <a:lstStyle/>
        <a:p>
          <a:endParaRPr lang="pt-BR"/>
        </a:p>
      </dgm:t>
    </dgm:pt>
    <dgm:pt modelId="{2393B9C5-F6A5-4F05-8C84-2EA4784FF1F6}" type="pres">
      <dgm:prSet presAssocID="{9FAA5936-EF33-49BA-B996-4650BA3D4A7D}" presName="dstNode" presStyleLbl="node1" presStyleIdx="0" presStyleCnt="4"/>
      <dgm:spPr/>
      <dgm:t>
        <a:bodyPr/>
        <a:lstStyle/>
        <a:p>
          <a:endParaRPr lang="pt-BR"/>
        </a:p>
      </dgm:t>
    </dgm:pt>
    <dgm:pt modelId="{C5A8137C-4409-4332-B12F-D7E21E9546DC}" type="pres">
      <dgm:prSet presAssocID="{98291E6F-6C69-4729-9D2C-373A7082B6F7}" presName="text_1" presStyleLbl="node1" presStyleIdx="0" presStyleCnt="4" custScaleX="96900" custLinFactNeighborX="2145" custLinFactNeighborY="89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46B7994-C0D7-479B-A5B7-D4321034A00E}" type="pres">
      <dgm:prSet presAssocID="{98291E6F-6C69-4729-9D2C-373A7082B6F7}" presName="accent_1" presStyleCnt="0"/>
      <dgm:spPr/>
      <dgm:t>
        <a:bodyPr/>
        <a:lstStyle/>
        <a:p>
          <a:endParaRPr lang="pt-BR"/>
        </a:p>
      </dgm:t>
    </dgm:pt>
    <dgm:pt modelId="{C2483DD4-FA21-4E49-B96A-C61B1BC528CD}" type="pres">
      <dgm:prSet presAssocID="{98291E6F-6C69-4729-9D2C-373A7082B6F7}" presName="accentRepeatNode" presStyleLbl="solidFgAcc1" presStyleIdx="0" presStyleCnt="4" custScaleX="87927" custScaleY="9067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endParaRPr lang="pt-BR"/>
        </a:p>
      </dgm:t>
    </dgm:pt>
    <dgm:pt modelId="{D6428BB8-C118-46F1-AD58-030AA37BF8DC}" type="pres">
      <dgm:prSet presAssocID="{9F4DF097-6C1A-42A6-8A3B-48B5EFA43902}" presName="text_2" presStyleLbl="node1" presStyleIdx="1" presStyleCnt="4" custScaleX="104444" custLinFactNeighborX="-909" custLinFactNeighborY="-228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1E3CB46-9320-42ED-ADE9-E91605D65034}" type="pres">
      <dgm:prSet presAssocID="{9F4DF097-6C1A-42A6-8A3B-48B5EFA43902}" presName="accent_2" presStyleCnt="0"/>
      <dgm:spPr/>
      <dgm:t>
        <a:bodyPr/>
        <a:lstStyle/>
        <a:p>
          <a:endParaRPr lang="pt-BR"/>
        </a:p>
      </dgm:t>
    </dgm:pt>
    <dgm:pt modelId="{4C914B60-926F-4255-B037-526382C08418}" type="pres">
      <dgm:prSet presAssocID="{9F4DF097-6C1A-42A6-8A3B-48B5EFA43902}" presName="accentRepeatNode" presStyleLbl="solidFgAcc1" presStyleIdx="1" presStyleCnt="4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endParaRPr lang="pt-BR"/>
        </a:p>
      </dgm:t>
    </dgm:pt>
    <dgm:pt modelId="{A8B79492-6156-4F35-87DF-FBF8FD2B8373}" type="pres">
      <dgm:prSet presAssocID="{3E7685C1-A127-4D62-9ABE-9B4F998C35B2}" presName="text_3" presStyleLbl="node1" presStyleIdx="2" presStyleCnt="4" custLinFactNeighborX="-1258" custLinFactNeighborY="317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7E91A23-FF04-49A6-9033-2A259E2F4160}" type="pres">
      <dgm:prSet presAssocID="{3E7685C1-A127-4D62-9ABE-9B4F998C35B2}" presName="accent_3" presStyleCnt="0"/>
      <dgm:spPr/>
      <dgm:t>
        <a:bodyPr/>
        <a:lstStyle/>
        <a:p>
          <a:endParaRPr lang="pt-BR"/>
        </a:p>
      </dgm:t>
    </dgm:pt>
    <dgm:pt modelId="{EE741140-BEA3-48DD-90A4-B2021A091A9D}" type="pres">
      <dgm:prSet presAssocID="{3E7685C1-A127-4D62-9ABE-9B4F998C35B2}" presName="accentRepeatNode" presStyleLbl="solidFgAcc1" presStyleIdx="2" presStyleCnt="4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endParaRPr lang="pt-BR"/>
        </a:p>
      </dgm:t>
    </dgm:pt>
    <dgm:pt modelId="{8EBF4DA9-8AD9-42B5-9AB3-607DED9A55B5}" type="pres">
      <dgm:prSet presAssocID="{86A6AE93-8BB9-4856-8764-FB11AC18311E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61BAB4E-4C90-4E74-863A-939101B5C4D6}" type="pres">
      <dgm:prSet presAssocID="{86A6AE93-8BB9-4856-8764-FB11AC18311E}" presName="accent_4" presStyleCnt="0"/>
      <dgm:spPr/>
      <dgm:t>
        <a:bodyPr/>
        <a:lstStyle/>
        <a:p>
          <a:endParaRPr lang="pt-BR"/>
        </a:p>
      </dgm:t>
    </dgm:pt>
    <dgm:pt modelId="{4E1BB33F-94F0-4B92-B2BB-7046C52DFF14}" type="pres">
      <dgm:prSet presAssocID="{86A6AE93-8BB9-4856-8764-FB11AC18311E}" presName="accentRepeatNode" presStyleLbl="solidFgAcc1" presStyleIdx="3" presStyleCnt="4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endParaRPr lang="pt-BR"/>
        </a:p>
      </dgm:t>
    </dgm:pt>
  </dgm:ptLst>
  <dgm:cxnLst>
    <dgm:cxn modelId="{06BDBAE8-2A43-4BC2-B30F-20C60D85E00E}" srcId="{9FAA5936-EF33-49BA-B996-4650BA3D4A7D}" destId="{86A6AE93-8BB9-4856-8764-FB11AC18311E}" srcOrd="3" destOrd="0" parTransId="{56D241C2-074A-4AF5-8AA4-DB156CE0F075}" sibTransId="{A0B66C70-4049-4F16-8461-BD7EFAF278F8}"/>
    <dgm:cxn modelId="{11547235-0436-4B0D-843E-7BBE61C5442C}" srcId="{9FAA5936-EF33-49BA-B996-4650BA3D4A7D}" destId="{9F4DF097-6C1A-42A6-8A3B-48B5EFA43902}" srcOrd="1" destOrd="0" parTransId="{D6EF0582-81CA-4430-8A19-E6FBF130B8F2}" sibTransId="{3B067943-914E-4A26-B293-B8FEB434888D}"/>
    <dgm:cxn modelId="{BDE6E39B-49F6-476B-8D4D-91BB1EF712C0}" type="presOf" srcId="{9FAA5936-EF33-49BA-B996-4650BA3D4A7D}" destId="{17954CCD-BA45-4E9F-BC39-BA506487BBAB}" srcOrd="0" destOrd="0" presId="urn:microsoft.com/office/officeart/2008/layout/VerticalCurvedList"/>
    <dgm:cxn modelId="{4E1D822F-630D-46DC-9379-4E5A696D4391}" srcId="{9FAA5936-EF33-49BA-B996-4650BA3D4A7D}" destId="{3E7685C1-A127-4D62-9ABE-9B4F998C35B2}" srcOrd="2" destOrd="0" parTransId="{9CED86F8-3417-427C-B0AD-C4709D0BA31E}" sibTransId="{3430E7CF-9756-45E9-B4DB-93D673FCA223}"/>
    <dgm:cxn modelId="{864CE25A-022E-478D-90C1-3C92F29437C7}" type="presOf" srcId="{98291E6F-6C69-4729-9D2C-373A7082B6F7}" destId="{C5A8137C-4409-4332-B12F-D7E21E9546DC}" srcOrd="0" destOrd="0" presId="urn:microsoft.com/office/officeart/2008/layout/VerticalCurvedList"/>
    <dgm:cxn modelId="{3C466E7D-C139-477B-9FBF-138164ADB576}" srcId="{9FAA5936-EF33-49BA-B996-4650BA3D4A7D}" destId="{98291E6F-6C69-4729-9D2C-373A7082B6F7}" srcOrd="0" destOrd="0" parTransId="{4590206C-39DB-42AA-AD15-8E2483BA8990}" sibTransId="{46BDA4C7-57A8-462F-AC7F-6AD701E1802C}"/>
    <dgm:cxn modelId="{53DBF463-4622-487E-B032-296A5C1EA03E}" type="presOf" srcId="{86A6AE93-8BB9-4856-8764-FB11AC18311E}" destId="{8EBF4DA9-8AD9-42B5-9AB3-607DED9A55B5}" srcOrd="0" destOrd="0" presId="urn:microsoft.com/office/officeart/2008/layout/VerticalCurvedList"/>
    <dgm:cxn modelId="{D557898D-99F0-4A06-8242-CA9E463A77C4}" type="presOf" srcId="{9F4DF097-6C1A-42A6-8A3B-48B5EFA43902}" destId="{D6428BB8-C118-46F1-AD58-030AA37BF8DC}" srcOrd="0" destOrd="0" presId="urn:microsoft.com/office/officeart/2008/layout/VerticalCurvedList"/>
    <dgm:cxn modelId="{94AD7CA0-AAE9-42D6-B080-31274EADDE95}" type="presOf" srcId="{46BDA4C7-57A8-462F-AC7F-6AD701E1802C}" destId="{E540B759-327B-46BD-9ED9-B7E54ADE7A5B}" srcOrd="0" destOrd="0" presId="urn:microsoft.com/office/officeart/2008/layout/VerticalCurvedList"/>
    <dgm:cxn modelId="{E28F43E7-736D-497C-AF17-1E151A3408D5}" type="presOf" srcId="{3E7685C1-A127-4D62-9ABE-9B4F998C35B2}" destId="{A8B79492-6156-4F35-87DF-FBF8FD2B8373}" srcOrd="0" destOrd="0" presId="urn:microsoft.com/office/officeart/2008/layout/VerticalCurvedList"/>
    <dgm:cxn modelId="{8A375E19-6689-416B-8662-A7E82771B989}" type="presParOf" srcId="{17954CCD-BA45-4E9F-BC39-BA506487BBAB}" destId="{E67DF518-4B8C-44AC-8699-05916E05D6BD}" srcOrd="0" destOrd="0" presId="urn:microsoft.com/office/officeart/2008/layout/VerticalCurvedList"/>
    <dgm:cxn modelId="{E7DB1B17-0CF7-491E-BF03-849E07AD8B41}" type="presParOf" srcId="{E67DF518-4B8C-44AC-8699-05916E05D6BD}" destId="{7A7CA110-BBAA-4367-8D18-5EBA6A8E8E9E}" srcOrd="0" destOrd="0" presId="urn:microsoft.com/office/officeart/2008/layout/VerticalCurvedList"/>
    <dgm:cxn modelId="{96594E26-CB7B-4804-A40F-3707236287C1}" type="presParOf" srcId="{7A7CA110-BBAA-4367-8D18-5EBA6A8E8E9E}" destId="{C16A0E34-84A9-41AF-B787-8992AC66AA38}" srcOrd="0" destOrd="0" presId="urn:microsoft.com/office/officeart/2008/layout/VerticalCurvedList"/>
    <dgm:cxn modelId="{45BEBBD0-F348-4E2F-8465-D8B08E57DD65}" type="presParOf" srcId="{7A7CA110-BBAA-4367-8D18-5EBA6A8E8E9E}" destId="{E540B759-327B-46BD-9ED9-B7E54ADE7A5B}" srcOrd="1" destOrd="0" presId="urn:microsoft.com/office/officeart/2008/layout/VerticalCurvedList"/>
    <dgm:cxn modelId="{22B01606-1FAB-47ED-9C0B-8F4E66F16D0F}" type="presParOf" srcId="{7A7CA110-BBAA-4367-8D18-5EBA6A8E8E9E}" destId="{2B0B5D61-7981-44CF-AAFD-3F44ACE0A4E1}" srcOrd="2" destOrd="0" presId="urn:microsoft.com/office/officeart/2008/layout/VerticalCurvedList"/>
    <dgm:cxn modelId="{10FFE5D3-8419-42C5-AE5B-CD5FC0ADD085}" type="presParOf" srcId="{7A7CA110-BBAA-4367-8D18-5EBA6A8E8E9E}" destId="{2393B9C5-F6A5-4F05-8C84-2EA4784FF1F6}" srcOrd="3" destOrd="0" presId="urn:microsoft.com/office/officeart/2008/layout/VerticalCurvedList"/>
    <dgm:cxn modelId="{4596C70C-A758-4963-A992-F3B4DED2137A}" type="presParOf" srcId="{E67DF518-4B8C-44AC-8699-05916E05D6BD}" destId="{C5A8137C-4409-4332-B12F-D7E21E9546DC}" srcOrd="1" destOrd="0" presId="urn:microsoft.com/office/officeart/2008/layout/VerticalCurvedList"/>
    <dgm:cxn modelId="{0138F24A-2D88-40C2-A3B7-E104BB0D65F1}" type="presParOf" srcId="{E67DF518-4B8C-44AC-8699-05916E05D6BD}" destId="{046B7994-C0D7-479B-A5B7-D4321034A00E}" srcOrd="2" destOrd="0" presId="urn:microsoft.com/office/officeart/2008/layout/VerticalCurvedList"/>
    <dgm:cxn modelId="{DE23639B-31BF-4481-AA42-0DD86CC39822}" type="presParOf" srcId="{046B7994-C0D7-479B-A5B7-D4321034A00E}" destId="{C2483DD4-FA21-4E49-B96A-C61B1BC528CD}" srcOrd="0" destOrd="0" presId="urn:microsoft.com/office/officeart/2008/layout/VerticalCurvedList"/>
    <dgm:cxn modelId="{43023E71-B3BA-4E22-8EFF-D208A4F889B0}" type="presParOf" srcId="{E67DF518-4B8C-44AC-8699-05916E05D6BD}" destId="{D6428BB8-C118-46F1-AD58-030AA37BF8DC}" srcOrd="3" destOrd="0" presId="urn:microsoft.com/office/officeart/2008/layout/VerticalCurvedList"/>
    <dgm:cxn modelId="{0EC2B081-59F0-485E-918E-41E2BEC9A845}" type="presParOf" srcId="{E67DF518-4B8C-44AC-8699-05916E05D6BD}" destId="{A1E3CB46-9320-42ED-ADE9-E91605D65034}" srcOrd="4" destOrd="0" presId="urn:microsoft.com/office/officeart/2008/layout/VerticalCurvedList"/>
    <dgm:cxn modelId="{EC0B797A-D01A-4E89-B405-555270B9026D}" type="presParOf" srcId="{A1E3CB46-9320-42ED-ADE9-E91605D65034}" destId="{4C914B60-926F-4255-B037-526382C08418}" srcOrd="0" destOrd="0" presId="urn:microsoft.com/office/officeart/2008/layout/VerticalCurvedList"/>
    <dgm:cxn modelId="{2D0F250C-6E5E-499C-A2BE-C72C15D7291C}" type="presParOf" srcId="{E67DF518-4B8C-44AC-8699-05916E05D6BD}" destId="{A8B79492-6156-4F35-87DF-FBF8FD2B8373}" srcOrd="5" destOrd="0" presId="urn:microsoft.com/office/officeart/2008/layout/VerticalCurvedList"/>
    <dgm:cxn modelId="{C0B59EFB-6B6D-428A-99F7-C869DFF1B2FA}" type="presParOf" srcId="{E67DF518-4B8C-44AC-8699-05916E05D6BD}" destId="{C7E91A23-FF04-49A6-9033-2A259E2F4160}" srcOrd="6" destOrd="0" presId="urn:microsoft.com/office/officeart/2008/layout/VerticalCurvedList"/>
    <dgm:cxn modelId="{4C3F2C45-95ED-4EC2-801A-CFBCDBEC54D8}" type="presParOf" srcId="{C7E91A23-FF04-49A6-9033-2A259E2F4160}" destId="{EE741140-BEA3-48DD-90A4-B2021A091A9D}" srcOrd="0" destOrd="0" presId="urn:microsoft.com/office/officeart/2008/layout/VerticalCurvedList"/>
    <dgm:cxn modelId="{D2B7E1F7-28CE-4D12-98DB-1AA3A863E931}" type="presParOf" srcId="{E67DF518-4B8C-44AC-8699-05916E05D6BD}" destId="{8EBF4DA9-8AD9-42B5-9AB3-607DED9A55B5}" srcOrd="7" destOrd="0" presId="urn:microsoft.com/office/officeart/2008/layout/VerticalCurvedList"/>
    <dgm:cxn modelId="{AAA079AE-9CFE-4444-833A-DB436A523DF1}" type="presParOf" srcId="{E67DF518-4B8C-44AC-8699-05916E05D6BD}" destId="{861BAB4E-4C90-4E74-863A-939101B5C4D6}" srcOrd="8" destOrd="0" presId="urn:microsoft.com/office/officeart/2008/layout/VerticalCurvedList"/>
    <dgm:cxn modelId="{874BD640-2B67-48CF-A18D-B2EB0F2611E3}" type="presParOf" srcId="{861BAB4E-4C90-4E74-863A-939101B5C4D6}" destId="{4E1BB33F-94F0-4B92-B2BB-7046C52DFF1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F1D6F7C-BEDB-41E6-B5FA-5B572B7E52D0}" type="doc">
      <dgm:prSet loTypeId="urn:microsoft.com/office/officeart/2008/layout/VerticalAccent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pt-BR"/>
        </a:p>
      </dgm:t>
    </dgm:pt>
    <dgm:pt modelId="{86247435-4A03-46F5-8395-3746CB94495E}">
      <dgm:prSet phldrT="[Texto]" phldr="1"/>
      <dgm:spPr/>
      <dgm:t>
        <a:bodyPr/>
        <a:lstStyle/>
        <a:p>
          <a:endParaRPr lang="pt-BR"/>
        </a:p>
      </dgm:t>
    </dgm:pt>
    <dgm:pt modelId="{0EAA0454-7235-4CE9-917B-A09A894115C0}" type="parTrans" cxnId="{DFB53913-BA81-4E94-B857-06E876A0A31C}">
      <dgm:prSet/>
      <dgm:spPr/>
      <dgm:t>
        <a:bodyPr/>
        <a:lstStyle/>
        <a:p>
          <a:endParaRPr lang="pt-BR"/>
        </a:p>
      </dgm:t>
    </dgm:pt>
    <dgm:pt modelId="{9970731D-DA82-4E60-BCB2-C39C4238F6BA}" type="sibTrans" cxnId="{DFB53913-BA81-4E94-B857-06E876A0A31C}">
      <dgm:prSet/>
      <dgm:spPr/>
      <dgm:t>
        <a:bodyPr/>
        <a:lstStyle/>
        <a:p>
          <a:endParaRPr lang="pt-BR"/>
        </a:p>
      </dgm:t>
    </dgm:pt>
    <dgm:pt modelId="{80DBFCF5-DDF9-4E22-9E12-9FEEEFF5395C}">
      <dgm:prSet phldrT="[Texto]"/>
      <dgm:spPr/>
      <dgm:t>
        <a:bodyPr/>
        <a:lstStyle/>
        <a:p>
          <a:r>
            <a:rPr lang="pt-BR" dirty="0" smtClean="0"/>
            <a:t> Ampliar o Acesso na </a:t>
          </a:r>
          <a:r>
            <a:rPr lang="pt-BR" dirty="0" err="1" smtClean="0"/>
            <a:t>APS</a:t>
          </a:r>
          <a:endParaRPr lang="pt-BR" dirty="0"/>
        </a:p>
      </dgm:t>
    </dgm:pt>
    <dgm:pt modelId="{4F2F7EE7-FC25-4C1B-970D-2959590454BA}" type="parTrans" cxnId="{A3D43BCE-CE5A-4B55-B86E-AEB95C3B6A12}">
      <dgm:prSet/>
      <dgm:spPr/>
      <dgm:t>
        <a:bodyPr/>
        <a:lstStyle/>
        <a:p>
          <a:endParaRPr lang="pt-BR"/>
        </a:p>
      </dgm:t>
    </dgm:pt>
    <dgm:pt modelId="{751D2EFB-6D6A-47D2-A3BD-6A8F43BDF99F}" type="sibTrans" cxnId="{A3D43BCE-CE5A-4B55-B86E-AEB95C3B6A12}">
      <dgm:prSet/>
      <dgm:spPr/>
      <dgm:t>
        <a:bodyPr/>
        <a:lstStyle/>
        <a:p>
          <a:endParaRPr lang="pt-BR"/>
        </a:p>
      </dgm:t>
    </dgm:pt>
    <dgm:pt modelId="{8372C471-989B-4156-85EA-FE85B869D6D6}">
      <dgm:prSet phldrT="[Texto]" phldr="1"/>
      <dgm:spPr/>
      <dgm:t>
        <a:bodyPr/>
        <a:lstStyle/>
        <a:p>
          <a:endParaRPr lang="pt-BR" dirty="0"/>
        </a:p>
      </dgm:t>
    </dgm:pt>
    <dgm:pt modelId="{BF703D9F-2AE9-422C-89CB-F891133805F3}" type="parTrans" cxnId="{DB15C932-8615-484A-ADA6-1744C4C5D8AB}">
      <dgm:prSet/>
      <dgm:spPr/>
      <dgm:t>
        <a:bodyPr/>
        <a:lstStyle/>
        <a:p>
          <a:endParaRPr lang="pt-BR"/>
        </a:p>
      </dgm:t>
    </dgm:pt>
    <dgm:pt modelId="{C03010F6-46E0-4FCE-8E8D-C28DDA72BA1C}" type="sibTrans" cxnId="{DB15C932-8615-484A-ADA6-1744C4C5D8AB}">
      <dgm:prSet/>
      <dgm:spPr/>
      <dgm:t>
        <a:bodyPr/>
        <a:lstStyle/>
        <a:p>
          <a:endParaRPr lang="pt-BR"/>
        </a:p>
      </dgm:t>
    </dgm:pt>
    <dgm:pt modelId="{DF2804D2-7768-4FC4-9BA9-F407C9CA5A03}">
      <dgm:prSet phldrT="[Texto]"/>
      <dgm:spPr/>
      <dgm:t>
        <a:bodyPr/>
        <a:lstStyle/>
        <a:p>
          <a:r>
            <a:rPr lang="pt-BR" dirty="0" smtClean="0"/>
            <a:t>Ampliar a cobertura </a:t>
          </a:r>
          <a:r>
            <a:rPr lang="pt-BR" dirty="0" err="1" smtClean="0"/>
            <a:t>ESF</a:t>
          </a:r>
          <a:endParaRPr lang="pt-BR" dirty="0"/>
        </a:p>
      </dgm:t>
    </dgm:pt>
    <dgm:pt modelId="{81FB99CB-BCD9-4C9D-8AF2-0742CB62107A}" type="parTrans" cxnId="{2B237715-04C9-4412-8817-53916B24D7CA}">
      <dgm:prSet/>
      <dgm:spPr/>
      <dgm:t>
        <a:bodyPr/>
        <a:lstStyle/>
        <a:p>
          <a:endParaRPr lang="pt-BR"/>
        </a:p>
      </dgm:t>
    </dgm:pt>
    <dgm:pt modelId="{97F82F9E-F536-4746-8126-089FD5219984}" type="sibTrans" cxnId="{2B237715-04C9-4412-8817-53916B24D7CA}">
      <dgm:prSet/>
      <dgm:spPr/>
      <dgm:t>
        <a:bodyPr/>
        <a:lstStyle/>
        <a:p>
          <a:endParaRPr lang="pt-BR"/>
        </a:p>
      </dgm:t>
    </dgm:pt>
    <dgm:pt modelId="{E1B3ADF1-AD51-4D18-9C25-62F9AE9ADB9A}">
      <dgm:prSet phldrT="[Texto]" custT="1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r>
            <a:rPr lang="pt-BR" sz="1700" dirty="0" smtClean="0"/>
            <a:t>Ampliar o acesso às ações e serviços considerados essenciais na </a:t>
          </a:r>
          <a:r>
            <a:rPr lang="pt-BR" sz="1700" dirty="0" err="1" smtClean="0"/>
            <a:t>APS</a:t>
          </a:r>
          <a:endParaRPr lang="pt-BR" sz="1700" dirty="0"/>
        </a:p>
      </dgm:t>
    </dgm:pt>
    <dgm:pt modelId="{16AAC7B8-15D8-4916-905D-AA9F9C699C76}" type="parTrans" cxnId="{0595138F-77EC-48B9-A7C6-CB32C325D5CA}">
      <dgm:prSet/>
      <dgm:spPr/>
      <dgm:t>
        <a:bodyPr/>
        <a:lstStyle/>
        <a:p>
          <a:endParaRPr lang="pt-BR"/>
        </a:p>
      </dgm:t>
    </dgm:pt>
    <dgm:pt modelId="{772866A5-196D-4816-805D-15743E48723F}" type="sibTrans" cxnId="{0595138F-77EC-48B9-A7C6-CB32C325D5CA}">
      <dgm:prSet/>
      <dgm:spPr/>
      <dgm:t>
        <a:bodyPr/>
        <a:lstStyle/>
        <a:p>
          <a:endParaRPr lang="pt-BR"/>
        </a:p>
      </dgm:t>
    </dgm:pt>
    <dgm:pt modelId="{88786715-2602-478D-9BD9-0E1752E7BE9A}">
      <dgm:prSet phldrT="[Texto]"/>
      <dgm:spPr/>
      <dgm:t>
        <a:bodyPr/>
        <a:lstStyle/>
        <a:p>
          <a:r>
            <a:rPr lang="pt-BR" dirty="0" smtClean="0"/>
            <a:t>Promover financiamento pautado pelo aumento da oferta e resultados-indicadores essenciais e flexibilização carga horária</a:t>
          </a:r>
          <a:endParaRPr lang="pt-BR" dirty="0"/>
        </a:p>
      </dgm:t>
    </dgm:pt>
    <dgm:pt modelId="{814E1B75-1E09-4A06-9707-FC07F6BE4285}" type="parTrans" cxnId="{2950D106-C590-46FC-986D-08CAD60EBBAD}">
      <dgm:prSet/>
      <dgm:spPr/>
      <dgm:t>
        <a:bodyPr/>
        <a:lstStyle/>
        <a:p>
          <a:endParaRPr lang="pt-BR"/>
        </a:p>
      </dgm:t>
    </dgm:pt>
    <dgm:pt modelId="{0BF1F8FA-8CCA-405D-8A38-A4572F02919C}" type="sibTrans" cxnId="{2950D106-C590-46FC-986D-08CAD60EBBAD}">
      <dgm:prSet/>
      <dgm:spPr/>
      <dgm:t>
        <a:bodyPr/>
        <a:lstStyle/>
        <a:p>
          <a:endParaRPr lang="pt-BR"/>
        </a:p>
      </dgm:t>
    </dgm:pt>
    <dgm:pt modelId="{060C73E3-7D2F-4104-A047-6291C314ACF6}" type="pres">
      <dgm:prSet presAssocID="{BF1D6F7C-BEDB-41E6-B5FA-5B572B7E52D0}" presName="Name0" presStyleCnt="0">
        <dgm:presLayoutVars>
          <dgm:chMax/>
          <dgm:chPref/>
          <dgm:dir/>
        </dgm:presLayoutVars>
      </dgm:prSet>
      <dgm:spPr/>
    </dgm:pt>
    <dgm:pt modelId="{B1D74415-2087-42AB-B568-D886AE16E301}" type="pres">
      <dgm:prSet presAssocID="{86247435-4A03-46F5-8395-3746CB94495E}" presName="parenttextcomposite" presStyleCnt="0"/>
      <dgm:spPr/>
    </dgm:pt>
    <dgm:pt modelId="{CC8B3A73-A5C2-4971-94CD-5892BB2AE42D}" type="pres">
      <dgm:prSet presAssocID="{86247435-4A03-46F5-8395-3746CB94495E}" presName="parenttext" presStyleLbl="revTx" presStyleIdx="0" presStyleCnt="3" custLinFactNeighborX="1660" custLinFactNeighborY="4077">
        <dgm:presLayoutVars>
          <dgm:chMax/>
          <dgm:chPref val="2"/>
          <dgm:bulletEnabled val="1"/>
        </dgm:presLayoutVars>
      </dgm:prSet>
      <dgm:spPr/>
    </dgm:pt>
    <dgm:pt modelId="{B17E0781-08E6-4542-B86E-7019D5073FD4}" type="pres">
      <dgm:prSet presAssocID="{86247435-4A03-46F5-8395-3746CB94495E}" presName="composite" presStyleCnt="0"/>
      <dgm:spPr/>
    </dgm:pt>
    <dgm:pt modelId="{11F8D41B-FF16-458E-97AD-18BA56C37871}" type="pres">
      <dgm:prSet presAssocID="{86247435-4A03-46F5-8395-3746CB94495E}" presName="chevron1" presStyleLbl="alignNode1" presStyleIdx="0" presStyleCnt="21"/>
      <dgm:spPr/>
    </dgm:pt>
    <dgm:pt modelId="{8F3916DE-F831-4350-A8B3-927F0D9EB359}" type="pres">
      <dgm:prSet presAssocID="{86247435-4A03-46F5-8395-3746CB94495E}" presName="chevron2" presStyleLbl="alignNode1" presStyleIdx="1" presStyleCnt="21"/>
      <dgm:spPr/>
    </dgm:pt>
    <dgm:pt modelId="{84CB27D2-D6ED-4BA0-B409-816B835B2EE3}" type="pres">
      <dgm:prSet presAssocID="{86247435-4A03-46F5-8395-3746CB94495E}" presName="chevron3" presStyleLbl="alignNode1" presStyleIdx="2" presStyleCnt="21"/>
      <dgm:spPr/>
    </dgm:pt>
    <dgm:pt modelId="{FA9377EB-11E7-4F14-9F79-76C25FA51CC3}" type="pres">
      <dgm:prSet presAssocID="{86247435-4A03-46F5-8395-3746CB94495E}" presName="chevron4" presStyleLbl="alignNode1" presStyleIdx="3" presStyleCnt="21"/>
      <dgm:spPr/>
    </dgm:pt>
    <dgm:pt modelId="{C71DFE8B-D555-42BE-AD86-A044BAF8A315}" type="pres">
      <dgm:prSet presAssocID="{86247435-4A03-46F5-8395-3746CB94495E}" presName="chevron5" presStyleLbl="alignNode1" presStyleIdx="4" presStyleCnt="21"/>
      <dgm:spPr/>
    </dgm:pt>
    <dgm:pt modelId="{182571DA-D243-4D4A-93A9-137EB4424B52}" type="pres">
      <dgm:prSet presAssocID="{86247435-4A03-46F5-8395-3746CB94495E}" presName="chevron6" presStyleLbl="alignNode1" presStyleIdx="5" presStyleCnt="21"/>
      <dgm:spPr/>
    </dgm:pt>
    <dgm:pt modelId="{33D69195-3DBF-4F9C-A4BF-2B5BC4E463BD}" type="pres">
      <dgm:prSet presAssocID="{86247435-4A03-46F5-8395-3746CB94495E}" presName="chevron7" presStyleLbl="alignNode1" presStyleIdx="6" presStyleCnt="21"/>
      <dgm:spPr/>
    </dgm:pt>
    <dgm:pt modelId="{4967BCC9-89DE-41ED-8826-B396EABCA531}" type="pres">
      <dgm:prSet presAssocID="{86247435-4A03-46F5-8395-3746CB94495E}" presName="childtext" presStyleLbl="solidFgAcc1" presStyleIdx="0" presStyleCnt="3" custScaleX="104840" custLinFactNeighborX="1340" custLinFactNeighborY="1378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644AB0F-BE28-42AF-B737-C82238ECA14C}" type="pres">
      <dgm:prSet presAssocID="{9970731D-DA82-4E60-BCB2-C39C4238F6BA}" presName="sibTrans" presStyleCnt="0"/>
      <dgm:spPr/>
    </dgm:pt>
    <dgm:pt modelId="{05FE6111-BD7E-4FF1-8EC4-848C3EAD4CD3}" type="pres">
      <dgm:prSet presAssocID="{8372C471-989B-4156-85EA-FE85B869D6D6}" presName="parenttextcomposite" presStyleCnt="0"/>
      <dgm:spPr/>
    </dgm:pt>
    <dgm:pt modelId="{A45CD2B6-42AC-4E36-BDFE-A416CA66EDD7}" type="pres">
      <dgm:prSet presAssocID="{8372C471-989B-4156-85EA-FE85B869D6D6}" presName="parenttext" presStyleLbl="revTx" presStyleIdx="1" presStyleCnt="3" custLinFactY="200000" custLinFactNeighborX="-494" custLinFactNeighborY="260002">
        <dgm:presLayoutVars>
          <dgm:chMax/>
          <dgm:chPref val="2"/>
          <dgm:bulletEnabled val="1"/>
        </dgm:presLayoutVars>
      </dgm:prSet>
      <dgm:spPr/>
    </dgm:pt>
    <dgm:pt modelId="{C0555891-AB57-4EA8-AE5C-E58BD9813919}" type="pres">
      <dgm:prSet presAssocID="{8372C471-989B-4156-85EA-FE85B869D6D6}" presName="composite" presStyleCnt="0"/>
      <dgm:spPr/>
    </dgm:pt>
    <dgm:pt modelId="{9F7D71B4-4CE5-4CD7-A63D-3D7A70CA8AB5}" type="pres">
      <dgm:prSet presAssocID="{8372C471-989B-4156-85EA-FE85B869D6D6}" presName="chevron1" presStyleLbl="alignNode1" presStyleIdx="7" presStyleCnt="21" custLinFactNeighborX="-13677" custLinFactNeighborY="-41986"/>
      <dgm:spPr/>
    </dgm:pt>
    <dgm:pt modelId="{E3008025-6D39-45F7-B1FB-A94E0010A6C9}" type="pres">
      <dgm:prSet presAssocID="{8372C471-989B-4156-85EA-FE85B869D6D6}" presName="chevron2" presStyleLbl="alignNode1" presStyleIdx="8" presStyleCnt="21" custLinFactNeighborX="-7116" custLinFactNeighborY="-40700"/>
      <dgm:spPr/>
    </dgm:pt>
    <dgm:pt modelId="{46167D1C-B2CA-46F6-9FB8-5678A3BCDEAA}" type="pres">
      <dgm:prSet presAssocID="{8372C471-989B-4156-85EA-FE85B869D6D6}" presName="chevron3" presStyleLbl="alignNode1" presStyleIdx="9" presStyleCnt="21" custLinFactNeighborX="-12167" custLinFactNeighborY="-40700"/>
      <dgm:spPr/>
    </dgm:pt>
    <dgm:pt modelId="{55974890-DC96-459A-8639-AD013BC8055D}" type="pres">
      <dgm:prSet presAssocID="{8372C471-989B-4156-85EA-FE85B869D6D6}" presName="chevron4" presStyleLbl="alignNode1" presStyleIdx="10" presStyleCnt="21" custLinFactNeighborX="-17171" custLinFactNeighborY="-40700"/>
      <dgm:spPr/>
    </dgm:pt>
    <dgm:pt modelId="{1832FF6D-3490-4B11-87CD-5C64FDBA9572}" type="pres">
      <dgm:prSet presAssocID="{8372C471-989B-4156-85EA-FE85B869D6D6}" presName="chevron5" presStyleLbl="alignNode1" presStyleIdx="11" presStyleCnt="21" custLinFactNeighborX="-22222" custLinFactNeighborY="-40700"/>
      <dgm:spPr/>
    </dgm:pt>
    <dgm:pt modelId="{67CE184E-A611-4E14-BC0B-66ED31CCC8AB}" type="pres">
      <dgm:prSet presAssocID="{8372C471-989B-4156-85EA-FE85B869D6D6}" presName="chevron6" presStyleLbl="alignNode1" presStyleIdx="12" presStyleCnt="21" custLinFactNeighborX="-27226" custLinFactNeighborY="-40700"/>
      <dgm:spPr/>
    </dgm:pt>
    <dgm:pt modelId="{9A93EBFA-7DC0-4DFC-92C0-D16E5BCCE23C}" type="pres">
      <dgm:prSet presAssocID="{8372C471-989B-4156-85EA-FE85B869D6D6}" presName="chevron7" presStyleLbl="alignNode1" presStyleIdx="13" presStyleCnt="21" custLinFactNeighborX="-32277" custLinFactNeighborY="-40700"/>
      <dgm:spPr/>
    </dgm:pt>
    <dgm:pt modelId="{F6BC1518-92DD-48C5-8F69-EE2A97AFA4E6}" type="pres">
      <dgm:prSet presAssocID="{8372C471-989B-4156-85EA-FE85B869D6D6}" presName="childtext" presStyleLbl="solidFgAcc1" presStyleIdx="1" presStyleCnt="3" custScaleX="104880" custLinFactNeighborX="1503" custLinFactNeighborY="-75770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ABD790A-4B93-4DE0-8F4F-56C1E6251109}" type="pres">
      <dgm:prSet presAssocID="{C03010F6-46E0-4FCE-8E8D-C28DDA72BA1C}" presName="sibTrans" presStyleCnt="0"/>
      <dgm:spPr/>
    </dgm:pt>
    <dgm:pt modelId="{9098102D-7463-4BC8-A876-ABAA8F40A771}" type="pres">
      <dgm:prSet presAssocID="{E1B3ADF1-AD51-4D18-9C25-62F9AE9ADB9A}" presName="parenttextcomposite" presStyleCnt="0"/>
      <dgm:spPr/>
    </dgm:pt>
    <dgm:pt modelId="{2C203D8A-3795-491A-96BC-F2BA9D138A0A}" type="pres">
      <dgm:prSet presAssocID="{E1B3ADF1-AD51-4D18-9C25-62F9AE9ADB9A}" presName="parenttext" presStyleLbl="revTx" presStyleIdx="2" presStyleCnt="3" custScaleX="106393" custScaleY="170865" custLinFactY="-28829" custLinFactNeighborX="1357" custLinFactNeighborY="-100000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ADFD974-C4AA-429D-87E3-B53BAC7A8F89}" type="pres">
      <dgm:prSet presAssocID="{E1B3ADF1-AD51-4D18-9C25-62F9AE9ADB9A}" presName="composite" presStyleCnt="0"/>
      <dgm:spPr/>
    </dgm:pt>
    <dgm:pt modelId="{B95BC9BF-C0B2-4954-86B6-04D7FEB652D2}" type="pres">
      <dgm:prSet presAssocID="{E1B3ADF1-AD51-4D18-9C25-62F9AE9ADB9A}" presName="chevron1" presStyleLbl="alignNode1" presStyleIdx="14" presStyleCnt="21" custLinFactNeighborX="-14161" custLinFactNeighborY="-65671"/>
      <dgm:spPr/>
    </dgm:pt>
    <dgm:pt modelId="{3A71A0A1-7E95-4A24-8E98-D34650489ACF}" type="pres">
      <dgm:prSet presAssocID="{E1B3ADF1-AD51-4D18-9C25-62F9AE9ADB9A}" presName="chevron2" presStyleLbl="alignNode1" presStyleIdx="15" presStyleCnt="21" custLinFactNeighborX="-11459" custLinFactNeighborY="-65671"/>
      <dgm:spPr/>
    </dgm:pt>
    <dgm:pt modelId="{46B602C3-B789-4C1B-B63F-05E158B211A2}" type="pres">
      <dgm:prSet presAssocID="{E1B3ADF1-AD51-4D18-9C25-62F9AE9ADB9A}" presName="chevron3" presStyleLbl="alignNode1" presStyleIdx="16" presStyleCnt="21" custLinFactNeighborX="-14511" custLinFactNeighborY="-65671"/>
      <dgm:spPr/>
    </dgm:pt>
    <dgm:pt modelId="{85139253-8D75-4CD8-B590-D182A4398D47}" type="pres">
      <dgm:prSet presAssocID="{E1B3ADF1-AD51-4D18-9C25-62F9AE9ADB9A}" presName="chevron4" presStyleLbl="alignNode1" presStyleIdx="17" presStyleCnt="21" custLinFactNeighborX="-13984" custLinFactNeighborY="-65671"/>
      <dgm:spPr/>
    </dgm:pt>
    <dgm:pt modelId="{A9E95D36-BED0-4CE7-BD62-3C99FAA3F3A8}" type="pres">
      <dgm:prSet presAssocID="{E1B3ADF1-AD51-4D18-9C25-62F9AE9ADB9A}" presName="chevron5" presStyleLbl="alignNode1" presStyleIdx="18" presStyleCnt="21" custLinFactNeighborX="-14862" custLinFactNeighborY="-65671"/>
      <dgm:spPr/>
    </dgm:pt>
    <dgm:pt modelId="{E4DBD76C-7925-4FB8-AB5D-196E5C3A01DB}" type="pres">
      <dgm:prSet presAssocID="{E1B3ADF1-AD51-4D18-9C25-62F9AE9ADB9A}" presName="chevron6" presStyleLbl="alignNode1" presStyleIdx="19" presStyleCnt="21" custLinFactNeighborX="-12160" custLinFactNeighborY="-65671"/>
      <dgm:spPr/>
    </dgm:pt>
    <dgm:pt modelId="{7330D260-2CD3-4922-8F93-68D5B3CB67DD}" type="pres">
      <dgm:prSet presAssocID="{E1B3ADF1-AD51-4D18-9C25-62F9AE9ADB9A}" presName="chevron7" presStyleLbl="alignNode1" presStyleIdx="20" presStyleCnt="21" custLinFactNeighborX="-3799" custLinFactNeighborY="-65671"/>
      <dgm:spPr/>
    </dgm:pt>
    <dgm:pt modelId="{FC62DFCF-1240-466F-BF4F-29684289D283}" type="pres">
      <dgm:prSet presAssocID="{E1B3ADF1-AD51-4D18-9C25-62F9AE9ADB9A}" presName="childtext" presStyleLbl="solidFgAcc1" presStyleIdx="2" presStyleCnt="3" custScaleX="105660" custLinFactNeighborX="2195" custLinFactNeighborY="-7656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983870BC-7944-442F-BFC5-9E33996CB35E}" type="presOf" srcId="{DF2804D2-7768-4FC4-9BA9-F407C9CA5A03}" destId="{F6BC1518-92DD-48C5-8F69-EE2A97AFA4E6}" srcOrd="0" destOrd="0" presId="urn:microsoft.com/office/officeart/2008/layout/VerticalAccentList"/>
    <dgm:cxn modelId="{F1557ABF-9EFF-4573-86E1-A9236F4BBF4A}" type="presOf" srcId="{BF1D6F7C-BEDB-41E6-B5FA-5B572B7E52D0}" destId="{060C73E3-7D2F-4104-A047-6291C314ACF6}" srcOrd="0" destOrd="0" presId="urn:microsoft.com/office/officeart/2008/layout/VerticalAccentList"/>
    <dgm:cxn modelId="{DB15C932-8615-484A-ADA6-1744C4C5D8AB}" srcId="{BF1D6F7C-BEDB-41E6-B5FA-5B572B7E52D0}" destId="{8372C471-989B-4156-85EA-FE85B869D6D6}" srcOrd="1" destOrd="0" parTransId="{BF703D9F-2AE9-422C-89CB-F891133805F3}" sibTransId="{C03010F6-46E0-4FCE-8E8D-C28DDA72BA1C}"/>
    <dgm:cxn modelId="{9DA47140-AE9A-4D87-85EF-CC0DA9E48437}" type="presOf" srcId="{86247435-4A03-46F5-8395-3746CB94495E}" destId="{CC8B3A73-A5C2-4971-94CD-5892BB2AE42D}" srcOrd="0" destOrd="0" presId="urn:microsoft.com/office/officeart/2008/layout/VerticalAccentList"/>
    <dgm:cxn modelId="{2950D106-C590-46FC-986D-08CAD60EBBAD}" srcId="{E1B3ADF1-AD51-4D18-9C25-62F9AE9ADB9A}" destId="{88786715-2602-478D-9BD9-0E1752E7BE9A}" srcOrd="0" destOrd="0" parTransId="{814E1B75-1E09-4A06-9707-FC07F6BE4285}" sibTransId="{0BF1F8FA-8CCA-405D-8A38-A4572F02919C}"/>
    <dgm:cxn modelId="{81582665-E703-4A0A-AC08-6DD24A947832}" type="presOf" srcId="{8372C471-989B-4156-85EA-FE85B869D6D6}" destId="{A45CD2B6-42AC-4E36-BDFE-A416CA66EDD7}" srcOrd="0" destOrd="0" presId="urn:microsoft.com/office/officeart/2008/layout/VerticalAccentList"/>
    <dgm:cxn modelId="{DFB53913-BA81-4E94-B857-06E876A0A31C}" srcId="{BF1D6F7C-BEDB-41E6-B5FA-5B572B7E52D0}" destId="{86247435-4A03-46F5-8395-3746CB94495E}" srcOrd="0" destOrd="0" parTransId="{0EAA0454-7235-4CE9-917B-A09A894115C0}" sibTransId="{9970731D-DA82-4E60-BCB2-C39C4238F6BA}"/>
    <dgm:cxn modelId="{3227DF95-B019-4353-8B44-2069E9FBF32E}" type="presOf" srcId="{80DBFCF5-DDF9-4E22-9E12-9FEEEFF5395C}" destId="{4967BCC9-89DE-41ED-8826-B396EABCA531}" srcOrd="0" destOrd="0" presId="urn:microsoft.com/office/officeart/2008/layout/VerticalAccentList"/>
    <dgm:cxn modelId="{4D280474-6A83-454A-A04B-95F68F3AAF8D}" type="presOf" srcId="{E1B3ADF1-AD51-4D18-9C25-62F9AE9ADB9A}" destId="{2C203D8A-3795-491A-96BC-F2BA9D138A0A}" srcOrd="0" destOrd="0" presId="urn:microsoft.com/office/officeart/2008/layout/VerticalAccentList"/>
    <dgm:cxn modelId="{A3D43BCE-CE5A-4B55-B86E-AEB95C3B6A12}" srcId="{86247435-4A03-46F5-8395-3746CB94495E}" destId="{80DBFCF5-DDF9-4E22-9E12-9FEEEFF5395C}" srcOrd="0" destOrd="0" parTransId="{4F2F7EE7-FC25-4C1B-970D-2959590454BA}" sibTransId="{751D2EFB-6D6A-47D2-A3BD-6A8F43BDF99F}"/>
    <dgm:cxn modelId="{0595138F-77EC-48B9-A7C6-CB32C325D5CA}" srcId="{BF1D6F7C-BEDB-41E6-B5FA-5B572B7E52D0}" destId="{E1B3ADF1-AD51-4D18-9C25-62F9AE9ADB9A}" srcOrd="2" destOrd="0" parTransId="{16AAC7B8-15D8-4916-905D-AA9F9C699C76}" sibTransId="{772866A5-196D-4816-805D-15743E48723F}"/>
    <dgm:cxn modelId="{6C23DB2B-E2A7-4BCC-913E-820EBB883372}" type="presOf" srcId="{88786715-2602-478D-9BD9-0E1752E7BE9A}" destId="{FC62DFCF-1240-466F-BF4F-29684289D283}" srcOrd="0" destOrd="0" presId="urn:microsoft.com/office/officeart/2008/layout/VerticalAccentList"/>
    <dgm:cxn modelId="{2B237715-04C9-4412-8817-53916B24D7CA}" srcId="{8372C471-989B-4156-85EA-FE85B869D6D6}" destId="{DF2804D2-7768-4FC4-9BA9-F407C9CA5A03}" srcOrd="0" destOrd="0" parTransId="{81FB99CB-BCD9-4C9D-8AF2-0742CB62107A}" sibTransId="{97F82F9E-F536-4746-8126-089FD5219984}"/>
    <dgm:cxn modelId="{A1B2AD97-B9A6-4E41-8F8D-4E3A69730B78}" type="presParOf" srcId="{060C73E3-7D2F-4104-A047-6291C314ACF6}" destId="{B1D74415-2087-42AB-B568-D886AE16E301}" srcOrd="0" destOrd="0" presId="urn:microsoft.com/office/officeart/2008/layout/VerticalAccentList"/>
    <dgm:cxn modelId="{D7998F78-F572-4D39-A9E2-4ECCF6A949F5}" type="presParOf" srcId="{B1D74415-2087-42AB-B568-D886AE16E301}" destId="{CC8B3A73-A5C2-4971-94CD-5892BB2AE42D}" srcOrd="0" destOrd="0" presId="urn:microsoft.com/office/officeart/2008/layout/VerticalAccentList"/>
    <dgm:cxn modelId="{58753166-B33C-49E0-AE45-C01B1729B157}" type="presParOf" srcId="{060C73E3-7D2F-4104-A047-6291C314ACF6}" destId="{B17E0781-08E6-4542-B86E-7019D5073FD4}" srcOrd="1" destOrd="0" presId="urn:microsoft.com/office/officeart/2008/layout/VerticalAccentList"/>
    <dgm:cxn modelId="{71943EF7-01EF-44BF-9BB3-B6B51842AE6C}" type="presParOf" srcId="{B17E0781-08E6-4542-B86E-7019D5073FD4}" destId="{11F8D41B-FF16-458E-97AD-18BA56C37871}" srcOrd="0" destOrd="0" presId="urn:microsoft.com/office/officeart/2008/layout/VerticalAccentList"/>
    <dgm:cxn modelId="{AD539F43-99CA-4CC2-88CD-0C7A7DEADB96}" type="presParOf" srcId="{B17E0781-08E6-4542-B86E-7019D5073FD4}" destId="{8F3916DE-F831-4350-A8B3-927F0D9EB359}" srcOrd="1" destOrd="0" presId="urn:microsoft.com/office/officeart/2008/layout/VerticalAccentList"/>
    <dgm:cxn modelId="{6FF8878C-DDBE-4F83-8EA1-6F4CFE597211}" type="presParOf" srcId="{B17E0781-08E6-4542-B86E-7019D5073FD4}" destId="{84CB27D2-D6ED-4BA0-B409-816B835B2EE3}" srcOrd="2" destOrd="0" presId="urn:microsoft.com/office/officeart/2008/layout/VerticalAccentList"/>
    <dgm:cxn modelId="{88E07368-2C04-4F2E-9F8D-64609BCEF17A}" type="presParOf" srcId="{B17E0781-08E6-4542-B86E-7019D5073FD4}" destId="{FA9377EB-11E7-4F14-9F79-76C25FA51CC3}" srcOrd="3" destOrd="0" presId="urn:microsoft.com/office/officeart/2008/layout/VerticalAccentList"/>
    <dgm:cxn modelId="{58F7607E-07A9-4B7A-AFDE-536E44B5A081}" type="presParOf" srcId="{B17E0781-08E6-4542-B86E-7019D5073FD4}" destId="{C71DFE8B-D555-42BE-AD86-A044BAF8A315}" srcOrd="4" destOrd="0" presId="urn:microsoft.com/office/officeart/2008/layout/VerticalAccentList"/>
    <dgm:cxn modelId="{18093273-E79A-43F4-B57B-F3B0A95D7176}" type="presParOf" srcId="{B17E0781-08E6-4542-B86E-7019D5073FD4}" destId="{182571DA-D243-4D4A-93A9-137EB4424B52}" srcOrd="5" destOrd="0" presId="urn:microsoft.com/office/officeart/2008/layout/VerticalAccentList"/>
    <dgm:cxn modelId="{01A731EC-0820-4A79-AFF3-50C6A72AEC42}" type="presParOf" srcId="{B17E0781-08E6-4542-B86E-7019D5073FD4}" destId="{33D69195-3DBF-4F9C-A4BF-2B5BC4E463BD}" srcOrd="6" destOrd="0" presId="urn:microsoft.com/office/officeart/2008/layout/VerticalAccentList"/>
    <dgm:cxn modelId="{7083ADE6-D268-4B7E-96C5-475DF2848F27}" type="presParOf" srcId="{B17E0781-08E6-4542-B86E-7019D5073FD4}" destId="{4967BCC9-89DE-41ED-8826-B396EABCA531}" srcOrd="7" destOrd="0" presId="urn:microsoft.com/office/officeart/2008/layout/VerticalAccentList"/>
    <dgm:cxn modelId="{9620CCBA-E72A-4814-AE97-397344731C09}" type="presParOf" srcId="{060C73E3-7D2F-4104-A047-6291C314ACF6}" destId="{F644AB0F-BE28-42AF-B737-C82238ECA14C}" srcOrd="2" destOrd="0" presId="urn:microsoft.com/office/officeart/2008/layout/VerticalAccentList"/>
    <dgm:cxn modelId="{C10BAA0F-5420-4F31-9AA9-77AE6D83EF71}" type="presParOf" srcId="{060C73E3-7D2F-4104-A047-6291C314ACF6}" destId="{05FE6111-BD7E-4FF1-8EC4-848C3EAD4CD3}" srcOrd="3" destOrd="0" presId="urn:microsoft.com/office/officeart/2008/layout/VerticalAccentList"/>
    <dgm:cxn modelId="{6429706F-C6DA-40A6-976B-E44AC38E2DA6}" type="presParOf" srcId="{05FE6111-BD7E-4FF1-8EC4-848C3EAD4CD3}" destId="{A45CD2B6-42AC-4E36-BDFE-A416CA66EDD7}" srcOrd="0" destOrd="0" presId="urn:microsoft.com/office/officeart/2008/layout/VerticalAccentList"/>
    <dgm:cxn modelId="{A5A30DF8-F3B1-443F-A870-DAA9923D9E3F}" type="presParOf" srcId="{060C73E3-7D2F-4104-A047-6291C314ACF6}" destId="{C0555891-AB57-4EA8-AE5C-E58BD9813919}" srcOrd="4" destOrd="0" presId="urn:microsoft.com/office/officeart/2008/layout/VerticalAccentList"/>
    <dgm:cxn modelId="{8E388364-6E34-405D-BAE3-79258FA0EF45}" type="presParOf" srcId="{C0555891-AB57-4EA8-AE5C-E58BD9813919}" destId="{9F7D71B4-4CE5-4CD7-A63D-3D7A70CA8AB5}" srcOrd="0" destOrd="0" presId="urn:microsoft.com/office/officeart/2008/layout/VerticalAccentList"/>
    <dgm:cxn modelId="{1F16D539-F483-4D74-86B2-36592AC23893}" type="presParOf" srcId="{C0555891-AB57-4EA8-AE5C-E58BD9813919}" destId="{E3008025-6D39-45F7-B1FB-A94E0010A6C9}" srcOrd="1" destOrd="0" presId="urn:microsoft.com/office/officeart/2008/layout/VerticalAccentList"/>
    <dgm:cxn modelId="{47E298C8-F96B-4FD5-8A43-A01C2D793A32}" type="presParOf" srcId="{C0555891-AB57-4EA8-AE5C-E58BD9813919}" destId="{46167D1C-B2CA-46F6-9FB8-5678A3BCDEAA}" srcOrd="2" destOrd="0" presId="urn:microsoft.com/office/officeart/2008/layout/VerticalAccentList"/>
    <dgm:cxn modelId="{EA58E07D-4B7C-4029-98F2-391D297DA09B}" type="presParOf" srcId="{C0555891-AB57-4EA8-AE5C-E58BD9813919}" destId="{55974890-DC96-459A-8639-AD013BC8055D}" srcOrd="3" destOrd="0" presId="urn:microsoft.com/office/officeart/2008/layout/VerticalAccentList"/>
    <dgm:cxn modelId="{9C0505D2-444D-4F68-8469-31DAC88CD2C8}" type="presParOf" srcId="{C0555891-AB57-4EA8-AE5C-E58BD9813919}" destId="{1832FF6D-3490-4B11-87CD-5C64FDBA9572}" srcOrd="4" destOrd="0" presId="urn:microsoft.com/office/officeart/2008/layout/VerticalAccentList"/>
    <dgm:cxn modelId="{5B9A12BD-BEF2-416F-B1A4-FACC6A1E72C1}" type="presParOf" srcId="{C0555891-AB57-4EA8-AE5C-E58BD9813919}" destId="{67CE184E-A611-4E14-BC0B-66ED31CCC8AB}" srcOrd="5" destOrd="0" presId="urn:microsoft.com/office/officeart/2008/layout/VerticalAccentList"/>
    <dgm:cxn modelId="{A9068A81-99F7-4E84-9447-85F2F3B4B4FC}" type="presParOf" srcId="{C0555891-AB57-4EA8-AE5C-E58BD9813919}" destId="{9A93EBFA-7DC0-4DFC-92C0-D16E5BCCE23C}" srcOrd="6" destOrd="0" presId="urn:microsoft.com/office/officeart/2008/layout/VerticalAccentList"/>
    <dgm:cxn modelId="{1C2D6A00-6522-46AB-B198-1DDC750CF5E7}" type="presParOf" srcId="{C0555891-AB57-4EA8-AE5C-E58BD9813919}" destId="{F6BC1518-92DD-48C5-8F69-EE2A97AFA4E6}" srcOrd="7" destOrd="0" presId="urn:microsoft.com/office/officeart/2008/layout/VerticalAccentList"/>
    <dgm:cxn modelId="{8990A4F1-7D82-4B67-86C6-1A9301457AEB}" type="presParOf" srcId="{060C73E3-7D2F-4104-A047-6291C314ACF6}" destId="{9ABD790A-4B93-4DE0-8F4F-56C1E6251109}" srcOrd="5" destOrd="0" presId="urn:microsoft.com/office/officeart/2008/layout/VerticalAccentList"/>
    <dgm:cxn modelId="{E0370CFC-B35B-4276-BC85-6B312106CCC9}" type="presParOf" srcId="{060C73E3-7D2F-4104-A047-6291C314ACF6}" destId="{9098102D-7463-4BC8-A876-ABAA8F40A771}" srcOrd="6" destOrd="0" presId="urn:microsoft.com/office/officeart/2008/layout/VerticalAccentList"/>
    <dgm:cxn modelId="{031983A8-A381-4EA8-AC56-8E4803A4C662}" type="presParOf" srcId="{9098102D-7463-4BC8-A876-ABAA8F40A771}" destId="{2C203D8A-3795-491A-96BC-F2BA9D138A0A}" srcOrd="0" destOrd="0" presId="urn:microsoft.com/office/officeart/2008/layout/VerticalAccentList"/>
    <dgm:cxn modelId="{21379DDB-9EDB-4FFC-A4F4-7C40EC4A689D}" type="presParOf" srcId="{060C73E3-7D2F-4104-A047-6291C314ACF6}" destId="{0ADFD974-C4AA-429D-87E3-B53BAC7A8F89}" srcOrd="7" destOrd="0" presId="urn:microsoft.com/office/officeart/2008/layout/VerticalAccentList"/>
    <dgm:cxn modelId="{1997697D-02CA-4B6A-8648-C2CBF942E591}" type="presParOf" srcId="{0ADFD974-C4AA-429D-87E3-B53BAC7A8F89}" destId="{B95BC9BF-C0B2-4954-86B6-04D7FEB652D2}" srcOrd="0" destOrd="0" presId="urn:microsoft.com/office/officeart/2008/layout/VerticalAccentList"/>
    <dgm:cxn modelId="{565FF57C-2260-405B-A18B-DE7EB982B7CB}" type="presParOf" srcId="{0ADFD974-C4AA-429D-87E3-B53BAC7A8F89}" destId="{3A71A0A1-7E95-4A24-8E98-D34650489ACF}" srcOrd="1" destOrd="0" presId="urn:microsoft.com/office/officeart/2008/layout/VerticalAccentList"/>
    <dgm:cxn modelId="{1058B6A7-2058-4443-83DC-07B8854E2BD0}" type="presParOf" srcId="{0ADFD974-C4AA-429D-87E3-B53BAC7A8F89}" destId="{46B602C3-B789-4C1B-B63F-05E158B211A2}" srcOrd="2" destOrd="0" presId="urn:microsoft.com/office/officeart/2008/layout/VerticalAccentList"/>
    <dgm:cxn modelId="{701513B9-853D-467B-A073-19859C26AC2A}" type="presParOf" srcId="{0ADFD974-C4AA-429D-87E3-B53BAC7A8F89}" destId="{85139253-8D75-4CD8-B590-D182A4398D47}" srcOrd="3" destOrd="0" presId="urn:microsoft.com/office/officeart/2008/layout/VerticalAccentList"/>
    <dgm:cxn modelId="{D346DAE2-207A-4B0D-90A5-05F40D09C852}" type="presParOf" srcId="{0ADFD974-C4AA-429D-87E3-B53BAC7A8F89}" destId="{A9E95D36-BED0-4CE7-BD62-3C99FAA3F3A8}" srcOrd="4" destOrd="0" presId="urn:microsoft.com/office/officeart/2008/layout/VerticalAccentList"/>
    <dgm:cxn modelId="{F88C0D1F-E72F-485B-9979-AE01704E30E1}" type="presParOf" srcId="{0ADFD974-C4AA-429D-87E3-B53BAC7A8F89}" destId="{E4DBD76C-7925-4FB8-AB5D-196E5C3A01DB}" srcOrd="5" destOrd="0" presId="urn:microsoft.com/office/officeart/2008/layout/VerticalAccentList"/>
    <dgm:cxn modelId="{401FE0FA-942C-4FF4-99D7-402C4189F3C6}" type="presParOf" srcId="{0ADFD974-C4AA-429D-87E3-B53BAC7A8F89}" destId="{7330D260-2CD3-4922-8F93-68D5B3CB67DD}" srcOrd="6" destOrd="0" presId="urn:microsoft.com/office/officeart/2008/layout/VerticalAccentList"/>
    <dgm:cxn modelId="{2717ABD1-DF46-4658-98B0-134561F37236}" type="presParOf" srcId="{0ADFD974-C4AA-429D-87E3-B53BAC7A8F89}" destId="{FC62DFCF-1240-466F-BF4F-29684289D283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538DC19-209B-4129-ADDA-D4DCDFC62425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E6C0C527-5D59-4D47-AF35-A6147AB419A1}">
      <dgm:prSet phldrT="[Texto]"/>
      <dgm:spPr/>
      <dgm:t>
        <a:bodyPr/>
        <a:lstStyle/>
        <a:p>
          <a:r>
            <a:rPr lang="pt-BR" dirty="0" smtClean="0"/>
            <a:t>Normas</a:t>
          </a:r>
          <a:endParaRPr lang="pt-BR" dirty="0"/>
        </a:p>
      </dgm:t>
    </dgm:pt>
    <dgm:pt modelId="{10EC1480-2A9E-4240-A31F-97AA7017B7C1}" type="parTrans" cxnId="{F1ABB003-8E61-41E2-8974-F42172BD4376}">
      <dgm:prSet/>
      <dgm:spPr/>
      <dgm:t>
        <a:bodyPr/>
        <a:lstStyle/>
        <a:p>
          <a:endParaRPr lang="pt-BR"/>
        </a:p>
      </dgm:t>
    </dgm:pt>
    <dgm:pt modelId="{1CEE52C6-11BC-4EB3-A368-A27441C4D8AE}" type="sibTrans" cxnId="{F1ABB003-8E61-41E2-8974-F42172BD4376}">
      <dgm:prSet/>
      <dgm:spPr/>
      <dgm:t>
        <a:bodyPr/>
        <a:lstStyle/>
        <a:p>
          <a:endParaRPr lang="pt-BR"/>
        </a:p>
      </dgm:t>
    </dgm:pt>
    <dgm:pt modelId="{62CB467F-5E8E-46CA-A49B-F46F610E7F11}">
      <dgm:prSet phldrT="[Texto]"/>
      <dgm:spPr/>
      <dgm:t>
        <a:bodyPr/>
        <a:lstStyle/>
        <a:p>
          <a:r>
            <a:rPr lang="pt-BR" dirty="0" smtClean="0"/>
            <a:t>Publicação Portarias instituindo o programa e definindo </a:t>
          </a:r>
          <a:r>
            <a:rPr lang="pt-BR" dirty="0" err="1" smtClean="0"/>
            <a:t>finaciamento</a:t>
          </a:r>
          <a:endParaRPr lang="pt-BR" dirty="0"/>
        </a:p>
      </dgm:t>
    </dgm:pt>
    <dgm:pt modelId="{107F9C1E-A0C5-4236-97B4-C28FB55F4F6A}" type="parTrans" cxnId="{2C14C3B0-1EC1-4C9B-B002-D1B5B1C122F2}">
      <dgm:prSet/>
      <dgm:spPr/>
      <dgm:t>
        <a:bodyPr/>
        <a:lstStyle/>
        <a:p>
          <a:endParaRPr lang="pt-BR"/>
        </a:p>
      </dgm:t>
    </dgm:pt>
    <dgm:pt modelId="{CDC0A95F-A644-4202-AD8B-05B23D5F3488}" type="sibTrans" cxnId="{2C14C3B0-1EC1-4C9B-B002-D1B5B1C122F2}">
      <dgm:prSet/>
      <dgm:spPr/>
      <dgm:t>
        <a:bodyPr/>
        <a:lstStyle/>
        <a:p>
          <a:endParaRPr lang="pt-BR"/>
        </a:p>
      </dgm:t>
    </dgm:pt>
    <dgm:pt modelId="{9602C78C-62A6-44AE-B7BE-5FCD787BF257}">
      <dgm:prSet phldrT="[Texto]"/>
      <dgm:spPr/>
      <dgm:t>
        <a:bodyPr/>
        <a:lstStyle/>
        <a:p>
          <a:r>
            <a:rPr lang="pt-BR" dirty="0" smtClean="0"/>
            <a:t>Suporte à Implantação</a:t>
          </a:r>
          <a:endParaRPr lang="pt-BR" dirty="0"/>
        </a:p>
      </dgm:t>
    </dgm:pt>
    <dgm:pt modelId="{C9F87C66-7B5B-42B5-BD03-7CE11ED77432}" type="parTrans" cxnId="{86073297-B17F-418D-9C62-2C0B56E76CC9}">
      <dgm:prSet/>
      <dgm:spPr/>
      <dgm:t>
        <a:bodyPr/>
        <a:lstStyle/>
        <a:p>
          <a:endParaRPr lang="pt-BR"/>
        </a:p>
      </dgm:t>
    </dgm:pt>
    <dgm:pt modelId="{6B15BF0B-3144-44FA-8F51-DDFCD950119D}" type="sibTrans" cxnId="{86073297-B17F-418D-9C62-2C0B56E76CC9}">
      <dgm:prSet/>
      <dgm:spPr/>
      <dgm:t>
        <a:bodyPr/>
        <a:lstStyle/>
        <a:p>
          <a:endParaRPr lang="pt-BR"/>
        </a:p>
      </dgm:t>
    </dgm:pt>
    <dgm:pt modelId="{7D483186-4FE2-4940-90FE-AA41FD3020E8}">
      <dgm:prSet phldrT="[Texto]"/>
      <dgm:spPr/>
      <dgm:t>
        <a:bodyPr/>
        <a:lstStyle/>
        <a:p>
          <a:r>
            <a:rPr lang="pt-BR" dirty="0" smtClean="0"/>
            <a:t>Manual Instrutivo</a:t>
          </a:r>
        </a:p>
        <a:p>
          <a:r>
            <a:rPr lang="pt-BR" dirty="0" smtClean="0"/>
            <a:t>Simulação de cenários locais</a:t>
          </a:r>
        </a:p>
        <a:p>
          <a:r>
            <a:rPr lang="pt-BR" dirty="0" smtClean="0"/>
            <a:t>Atendimento equipe DAB</a:t>
          </a:r>
        </a:p>
      </dgm:t>
    </dgm:pt>
    <dgm:pt modelId="{11A55EFC-B984-446B-A8AE-BF67B5197503}" type="parTrans" cxnId="{78C76ABF-9583-40A7-8600-9EB6825F4051}">
      <dgm:prSet/>
      <dgm:spPr/>
      <dgm:t>
        <a:bodyPr/>
        <a:lstStyle/>
        <a:p>
          <a:endParaRPr lang="pt-BR"/>
        </a:p>
      </dgm:t>
    </dgm:pt>
    <dgm:pt modelId="{2BE2C15A-D6D8-45C8-8769-C0ABBA76FDD2}" type="sibTrans" cxnId="{78C76ABF-9583-40A7-8600-9EB6825F4051}">
      <dgm:prSet/>
      <dgm:spPr/>
      <dgm:t>
        <a:bodyPr/>
        <a:lstStyle/>
        <a:p>
          <a:endParaRPr lang="pt-BR"/>
        </a:p>
      </dgm:t>
    </dgm:pt>
    <dgm:pt modelId="{E8F80C6F-9384-404C-9B30-89E55BF3E396}">
      <dgm:prSet phldrT="[Texto]"/>
      <dgm:spPr/>
      <dgm:t>
        <a:bodyPr/>
        <a:lstStyle/>
        <a:p>
          <a:r>
            <a:rPr lang="pt-BR" dirty="0" err="1" smtClean="0"/>
            <a:t>M&amp;A</a:t>
          </a:r>
          <a:endParaRPr lang="pt-BR" dirty="0"/>
        </a:p>
      </dgm:t>
    </dgm:pt>
    <dgm:pt modelId="{3D509885-2764-48A1-AC12-EBEB81690297}" type="parTrans" cxnId="{01837F59-106A-4349-AABD-7BFF2DDF57A8}">
      <dgm:prSet/>
      <dgm:spPr/>
      <dgm:t>
        <a:bodyPr/>
        <a:lstStyle/>
        <a:p>
          <a:endParaRPr lang="pt-BR"/>
        </a:p>
      </dgm:t>
    </dgm:pt>
    <dgm:pt modelId="{00853D69-393B-4A80-BA0A-2253915B7677}" type="sibTrans" cxnId="{01837F59-106A-4349-AABD-7BFF2DDF57A8}">
      <dgm:prSet/>
      <dgm:spPr/>
      <dgm:t>
        <a:bodyPr/>
        <a:lstStyle/>
        <a:p>
          <a:endParaRPr lang="pt-BR"/>
        </a:p>
      </dgm:t>
    </dgm:pt>
    <dgm:pt modelId="{4DAF5A99-1DF7-43AB-9737-1C1D12391881}">
      <dgm:prSet phldrT="[Texto]"/>
      <dgm:spPr/>
      <dgm:t>
        <a:bodyPr/>
        <a:lstStyle/>
        <a:p>
          <a:r>
            <a:rPr lang="pt-BR" dirty="0" err="1" smtClean="0"/>
            <a:t>SISAB</a:t>
          </a:r>
          <a:endParaRPr lang="pt-BR" dirty="0" smtClean="0"/>
        </a:p>
        <a:p>
          <a:r>
            <a:rPr lang="pt-BR" dirty="0" smtClean="0"/>
            <a:t>Ouvidoria</a:t>
          </a:r>
        </a:p>
        <a:p>
          <a:r>
            <a:rPr lang="pt-BR" dirty="0" smtClean="0"/>
            <a:t>Agendas Locais</a:t>
          </a:r>
          <a:endParaRPr lang="pt-BR" dirty="0"/>
        </a:p>
      </dgm:t>
    </dgm:pt>
    <dgm:pt modelId="{F3750318-E6EC-490F-94ED-251217C4D244}" type="parTrans" cxnId="{1E06CD59-7375-4962-8998-2181A85B99D1}">
      <dgm:prSet/>
      <dgm:spPr/>
      <dgm:t>
        <a:bodyPr/>
        <a:lstStyle/>
        <a:p>
          <a:endParaRPr lang="pt-BR"/>
        </a:p>
      </dgm:t>
    </dgm:pt>
    <dgm:pt modelId="{B7DB1600-5064-4507-88DE-E5F6806C0B5C}" type="sibTrans" cxnId="{1E06CD59-7375-4962-8998-2181A85B99D1}">
      <dgm:prSet/>
      <dgm:spPr/>
      <dgm:t>
        <a:bodyPr/>
        <a:lstStyle/>
        <a:p>
          <a:endParaRPr lang="pt-BR"/>
        </a:p>
      </dgm:t>
    </dgm:pt>
    <dgm:pt modelId="{1CAFB3F0-90AF-4C26-A0A6-4F23D646442E}" type="pres">
      <dgm:prSet presAssocID="{0538DC19-209B-4129-ADDA-D4DCDFC62425}" presName="Name0" presStyleCnt="0">
        <dgm:presLayoutVars>
          <dgm:chMax val="5"/>
          <dgm:chPref val="5"/>
          <dgm:dir/>
          <dgm:animLvl val="lvl"/>
        </dgm:presLayoutVars>
      </dgm:prSet>
      <dgm:spPr/>
    </dgm:pt>
    <dgm:pt modelId="{F828DEC2-0736-446B-906B-A7DABE4A0940}" type="pres">
      <dgm:prSet presAssocID="{E6C0C527-5D59-4D47-AF35-A6147AB419A1}" presName="parentText1" presStyleLbl="node1" presStyleIdx="0" presStyleCnt="3">
        <dgm:presLayoutVars>
          <dgm:chMax/>
          <dgm:chPref val="3"/>
          <dgm:bulletEnabled val="1"/>
        </dgm:presLayoutVars>
      </dgm:prSet>
      <dgm:spPr/>
    </dgm:pt>
    <dgm:pt modelId="{A3C9350E-59BA-44C5-9DF9-1AB5CA1D2089}" type="pres">
      <dgm:prSet presAssocID="{E6C0C527-5D59-4D47-AF35-A6147AB419A1}" presName="childText1" presStyleLbl="solidAlignAcc1" presStyleIdx="0" presStyleCnt="3" custLinFactNeighborX="-1862" custLinFactNeighborY="-68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C72E21B-8526-4C94-AEFB-8F9B3A0CE857}" type="pres">
      <dgm:prSet presAssocID="{9602C78C-62A6-44AE-B7BE-5FCD787BF257}" presName="parentText2" presStyleLbl="node1" presStyleIdx="1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08504E4-BD08-4C29-8F03-939D179A291C}" type="pres">
      <dgm:prSet presAssocID="{9602C78C-62A6-44AE-B7BE-5FCD787BF257}" presName="childText2" presStyleLbl="solidAlignAcc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5538339-CCD0-4971-AEF5-7FF6B6E8C0BA}" type="pres">
      <dgm:prSet presAssocID="{E8F80C6F-9384-404C-9B30-89E55BF3E396}" presName="parentText3" presStyleLbl="node1" presStyleIdx="2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1584F6C-C30D-4B6E-AF8E-743BA751744C}" type="pres">
      <dgm:prSet presAssocID="{E8F80C6F-9384-404C-9B30-89E55BF3E396}" presName="childText3" presStyleLbl="solidAlignAcc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3E83EC65-EC86-45D9-9DFC-D6B82658BF03}" type="presOf" srcId="{62CB467F-5E8E-46CA-A49B-F46F610E7F11}" destId="{A3C9350E-59BA-44C5-9DF9-1AB5CA1D2089}" srcOrd="0" destOrd="0" presId="urn:microsoft.com/office/officeart/2009/3/layout/IncreasingArrowsProcess"/>
    <dgm:cxn modelId="{BF8DB0A0-B2CD-4BD8-8C2A-A68C24AF0C03}" type="presOf" srcId="{7D483186-4FE2-4940-90FE-AA41FD3020E8}" destId="{908504E4-BD08-4C29-8F03-939D179A291C}" srcOrd="0" destOrd="0" presId="urn:microsoft.com/office/officeart/2009/3/layout/IncreasingArrowsProcess"/>
    <dgm:cxn modelId="{01837F59-106A-4349-AABD-7BFF2DDF57A8}" srcId="{0538DC19-209B-4129-ADDA-D4DCDFC62425}" destId="{E8F80C6F-9384-404C-9B30-89E55BF3E396}" srcOrd="2" destOrd="0" parTransId="{3D509885-2764-48A1-AC12-EBEB81690297}" sibTransId="{00853D69-393B-4A80-BA0A-2253915B7677}"/>
    <dgm:cxn modelId="{51233418-E255-416A-9165-6153E459E308}" type="presOf" srcId="{E6C0C527-5D59-4D47-AF35-A6147AB419A1}" destId="{F828DEC2-0736-446B-906B-A7DABE4A0940}" srcOrd="0" destOrd="0" presId="urn:microsoft.com/office/officeart/2009/3/layout/IncreasingArrowsProcess"/>
    <dgm:cxn modelId="{0B8D6759-A98E-4089-BA37-439B60448560}" type="presOf" srcId="{4DAF5A99-1DF7-43AB-9737-1C1D12391881}" destId="{41584F6C-C30D-4B6E-AF8E-743BA751744C}" srcOrd="0" destOrd="0" presId="urn:microsoft.com/office/officeart/2009/3/layout/IncreasingArrowsProcess"/>
    <dgm:cxn modelId="{00C3C362-12C6-4886-8C2D-A2D89391BFEF}" type="presOf" srcId="{0538DC19-209B-4129-ADDA-D4DCDFC62425}" destId="{1CAFB3F0-90AF-4C26-A0A6-4F23D646442E}" srcOrd="0" destOrd="0" presId="urn:microsoft.com/office/officeart/2009/3/layout/IncreasingArrowsProcess"/>
    <dgm:cxn modelId="{1E06CD59-7375-4962-8998-2181A85B99D1}" srcId="{E8F80C6F-9384-404C-9B30-89E55BF3E396}" destId="{4DAF5A99-1DF7-43AB-9737-1C1D12391881}" srcOrd="0" destOrd="0" parTransId="{F3750318-E6EC-490F-94ED-251217C4D244}" sibTransId="{B7DB1600-5064-4507-88DE-E5F6806C0B5C}"/>
    <dgm:cxn modelId="{9434F0EA-F4E8-43EB-94EF-84DB1059E774}" type="presOf" srcId="{E8F80C6F-9384-404C-9B30-89E55BF3E396}" destId="{B5538339-CCD0-4971-AEF5-7FF6B6E8C0BA}" srcOrd="0" destOrd="0" presId="urn:microsoft.com/office/officeart/2009/3/layout/IncreasingArrowsProcess"/>
    <dgm:cxn modelId="{2C14C3B0-1EC1-4C9B-B002-D1B5B1C122F2}" srcId="{E6C0C527-5D59-4D47-AF35-A6147AB419A1}" destId="{62CB467F-5E8E-46CA-A49B-F46F610E7F11}" srcOrd="0" destOrd="0" parTransId="{107F9C1E-A0C5-4236-97B4-C28FB55F4F6A}" sibTransId="{CDC0A95F-A644-4202-AD8B-05B23D5F3488}"/>
    <dgm:cxn modelId="{78C76ABF-9583-40A7-8600-9EB6825F4051}" srcId="{9602C78C-62A6-44AE-B7BE-5FCD787BF257}" destId="{7D483186-4FE2-4940-90FE-AA41FD3020E8}" srcOrd="0" destOrd="0" parTransId="{11A55EFC-B984-446B-A8AE-BF67B5197503}" sibTransId="{2BE2C15A-D6D8-45C8-8769-C0ABBA76FDD2}"/>
    <dgm:cxn modelId="{86073297-B17F-418D-9C62-2C0B56E76CC9}" srcId="{0538DC19-209B-4129-ADDA-D4DCDFC62425}" destId="{9602C78C-62A6-44AE-B7BE-5FCD787BF257}" srcOrd="1" destOrd="0" parTransId="{C9F87C66-7B5B-42B5-BD03-7CE11ED77432}" sibTransId="{6B15BF0B-3144-44FA-8F51-DDFCD950119D}"/>
    <dgm:cxn modelId="{A00DD53C-01C2-4A84-9B2E-8CB3C8E8198B}" type="presOf" srcId="{9602C78C-62A6-44AE-B7BE-5FCD787BF257}" destId="{AC72E21B-8526-4C94-AEFB-8F9B3A0CE857}" srcOrd="0" destOrd="0" presId="urn:microsoft.com/office/officeart/2009/3/layout/IncreasingArrowsProcess"/>
    <dgm:cxn modelId="{F1ABB003-8E61-41E2-8974-F42172BD4376}" srcId="{0538DC19-209B-4129-ADDA-D4DCDFC62425}" destId="{E6C0C527-5D59-4D47-AF35-A6147AB419A1}" srcOrd="0" destOrd="0" parTransId="{10EC1480-2A9E-4240-A31F-97AA7017B7C1}" sibTransId="{1CEE52C6-11BC-4EB3-A368-A27441C4D8AE}"/>
    <dgm:cxn modelId="{F8161BED-D1EB-40F9-9C5E-8DC907079920}" type="presParOf" srcId="{1CAFB3F0-90AF-4C26-A0A6-4F23D646442E}" destId="{F828DEC2-0736-446B-906B-A7DABE4A0940}" srcOrd="0" destOrd="0" presId="urn:microsoft.com/office/officeart/2009/3/layout/IncreasingArrowsProcess"/>
    <dgm:cxn modelId="{D866A1AF-2339-4A55-A351-356941335801}" type="presParOf" srcId="{1CAFB3F0-90AF-4C26-A0A6-4F23D646442E}" destId="{A3C9350E-59BA-44C5-9DF9-1AB5CA1D2089}" srcOrd="1" destOrd="0" presId="urn:microsoft.com/office/officeart/2009/3/layout/IncreasingArrowsProcess"/>
    <dgm:cxn modelId="{F0C29259-B45E-4021-88EC-2311874294AA}" type="presParOf" srcId="{1CAFB3F0-90AF-4C26-A0A6-4F23D646442E}" destId="{AC72E21B-8526-4C94-AEFB-8F9B3A0CE857}" srcOrd="2" destOrd="0" presId="urn:microsoft.com/office/officeart/2009/3/layout/IncreasingArrowsProcess"/>
    <dgm:cxn modelId="{94553861-E42A-4767-98D3-E3789EFADAB2}" type="presParOf" srcId="{1CAFB3F0-90AF-4C26-A0A6-4F23D646442E}" destId="{908504E4-BD08-4C29-8F03-939D179A291C}" srcOrd="3" destOrd="0" presId="urn:microsoft.com/office/officeart/2009/3/layout/IncreasingArrowsProcess"/>
    <dgm:cxn modelId="{561DAC56-DD62-4864-8C57-25A9562DD937}" type="presParOf" srcId="{1CAFB3F0-90AF-4C26-A0A6-4F23D646442E}" destId="{B5538339-CCD0-4971-AEF5-7FF6B6E8C0BA}" srcOrd="4" destOrd="0" presId="urn:microsoft.com/office/officeart/2009/3/layout/IncreasingArrowsProcess"/>
    <dgm:cxn modelId="{60F92BF6-A2AE-4EE4-B60B-3617CB366C54}" type="presParOf" srcId="{1CAFB3F0-90AF-4C26-A0A6-4F23D646442E}" destId="{41584F6C-C30D-4B6E-AF8E-743BA751744C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40B759-327B-46BD-9ED9-B7E54ADE7A5B}">
      <dsp:nvSpPr>
        <dsp:cNvPr id="0" name=""/>
        <dsp:cNvSpPr/>
      </dsp:nvSpPr>
      <dsp:spPr>
        <a:xfrm>
          <a:off x="-6181764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A8137C-4409-4332-B12F-D7E21E9546DC}">
      <dsp:nvSpPr>
        <dsp:cNvPr id="0" name=""/>
        <dsp:cNvSpPr/>
      </dsp:nvSpPr>
      <dsp:spPr>
        <a:xfrm>
          <a:off x="755580" y="424031"/>
          <a:ext cx="5241236" cy="833607"/>
        </a:xfrm>
        <a:prstGeom prst="rect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 smtClean="0"/>
            <a:t>Necessidade  de financiamento da  </a:t>
          </a:r>
          <a:r>
            <a:rPr lang="pt-BR" sz="1700" kern="1200" dirty="0" err="1" smtClean="0"/>
            <a:t>APS</a:t>
          </a:r>
          <a:r>
            <a:rPr lang="pt-BR" sz="1700" kern="1200" dirty="0" smtClean="0"/>
            <a:t> compatível com sua carga de atribuições e resultados potenciais- </a:t>
          </a:r>
          <a:r>
            <a:rPr lang="pt-BR" sz="1700" b="1" i="1" kern="1200" dirty="0" smtClean="0"/>
            <a:t>somente 15% do $ federal é para </a:t>
          </a:r>
          <a:r>
            <a:rPr lang="pt-BR" sz="1700" b="1" i="1" kern="1200" dirty="0" err="1" smtClean="0"/>
            <a:t>APS</a:t>
          </a:r>
          <a:endParaRPr lang="pt-BR" sz="1700" b="1" i="1" kern="1200" dirty="0"/>
        </a:p>
      </dsp:txBody>
      <dsp:txXfrm>
        <a:off x="755580" y="424031"/>
        <a:ext cx="5241236" cy="833607"/>
      </dsp:txXfrm>
    </dsp:sp>
    <dsp:sp modelId="{C2483DD4-FA21-4E49-B96A-C61B1BC528CD}">
      <dsp:nvSpPr>
        <dsp:cNvPr id="0" name=""/>
        <dsp:cNvSpPr/>
      </dsp:nvSpPr>
      <dsp:spPr>
        <a:xfrm>
          <a:off x="97617" y="360990"/>
          <a:ext cx="916207" cy="944800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428BB8-C118-46F1-AD58-030AA37BF8DC}">
      <dsp:nvSpPr>
        <dsp:cNvPr id="0" name=""/>
        <dsp:cNvSpPr/>
      </dsp:nvSpPr>
      <dsp:spPr>
        <a:xfrm>
          <a:off x="879258" y="1648167"/>
          <a:ext cx="5150119" cy="833607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smtClean="0"/>
            <a:t> Regionalização- escala e suficiência para resolutividade APS</a:t>
          </a:r>
          <a:endParaRPr lang="pt-BR" sz="1700" kern="1200" dirty="0"/>
        </a:p>
      </dsp:txBody>
      <dsp:txXfrm>
        <a:off x="879258" y="1648167"/>
        <a:ext cx="5150119" cy="833607"/>
      </dsp:txXfrm>
    </dsp:sp>
    <dsp:sp modelId="{4C914B60-926F-4255-B037-526382C08418}">
      <dsp:nvSpPr>
        <dsp:cNvPr id="0" name=""/>
        <dsp:cNvSpPr/>
      </dsp:nvSpPr>
      <dsp:spPr>
        <a:xfrm>
          <a:off x="512643" y="1563014"/>
          <a:ext cx="1042009" cy="1042009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 w="12700" cap="flat" cmpd="sng" algn="ctr">
          <a:solidFill>
            <a:schemeClr val="accent5">
              <a:hueOff val="-2451115"/>
              <a:satOff val="-3409"/>
              <a:lumOff val="-13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B79492-6156-4F35-87DF-FBF8FD2B8373}">
      <dsp:nvSpPr>
        <dsp:cNvPr id="0" name=""/>
        <dsp:cNvSpPr/>
      </dsp:nvSpPr>
      <dsp:spPr>
        <a:xfrm>
          <a:off x="971616" y="2944319"/>
          <a:ext cx="4930986" cy="833607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 smtClean="0"/>
            <a:t>Desenvolvimento de </a:t>
          </a:r>
          <a:r>
            <a:rPr lang="pt-BR" sz="1700" kern="1200" dirty="0" smtClean="0"/>
            <a:t>novo </a:t>
          </a:r>
          <a:r>
            <a:rPr lang="pt-BR" sz="1700" kern="1200" dirty="0" smtClean="0"/>
            <a:t>Projeto </a:t>
          </a:r>
          <a:r>
            <a:rPr lang="pt-BR" sz="1700" kern="1200" dirty="0" smtClean="0"/>
            <a:t>de Formação </a:t>
          </a:r>
          <a:r>
            <a:rPr lang="pt-BR" sz="1700" kern="1200" dirty="0" smtClean="0"/>
            <a:t>e Provimento de Profissionais Saúde em Substituição ao Programa Mais Médicos</a:t>
          </a:r>
          <a:endParaRPr lang="pt-BR" sz="1700" kern="1200" dirty="0"/>
        </a:p>
      </dsp:txBody>
      <dsp:txXfrm>
        <a:off x="971616" y="2944319"/>
        <a:ext cx="4930986" cy="833607"/>
      </dsp:txXfrm>
    </dsp:sp>
    <dsp:sp modelId="{EE741140-BEA3-48DD-90A4-B2021A091A9D}">
      <dsp:nvSpPr>
        <dsp:cNvPr id="0" name=""/>
        <dsp:cNvSpPr/>
      </dsp:nvSpPr>
      <dsp:spPr>
        <a:xfrm>
          <a:off x="512643" y="2813642"/>
          <a:ext cx="1042009" cy="1042009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 w="12700" cap="flat" cmpd="sng" algn="ctr">
          <a:solidFill>
            <a:schemeClr val="accent5">
              <a:hueOff val="-4902230"/>
              <a:satOff val="-6819"/>
              <a:lumOff val="-261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BF4DA9-8AD9-42B5-9AB3-607DED9A55B5}">
      <dsp:nvSpPr>
        <dsp:cNvPr id="0" name=""/>
        <dsp:cNvSpPr/>
      </dsp:nvSpPr>
      <dsp:spPr>
        <a:xfrm>
          <a:off x="555721" y="4168472"/>
          <a:ext cx="5408913" cy="833607"/>
        </a:xfrm>
        <a:prstGeom prst="rect">
          <a:avLst/>
        </a:prstGeom>
        <a:solidFill>
          <a:srgbClr val="29795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u="sng" kern="1200" dirty="0" smtClean="0"/>
            <a:t>Ampliação de Acesso a Serviços de APS</a:t>
          </a:r>
          <a:endParaRPr lang="pt-BR" sz="2400" u="sng" kern="1200" dirty="0"/>
        </a:p>
      </dsp:txBody>
      <dsp:txXfrm>
        <a:off x="555721" y="4168472"/>
        <a:ext cx="5408913" cy="833607"/>
      </dsp:txXfrm>
    </dsp:sp>
    <dsp:sp modelId="{4E1BB33F-94F0-4B92-B2BB-7046C52DFF14}">
      <dsp:nvSpPr>
        <dsp:cNvPr id="0" name=""/>
        <dsp:cNvSpPr/>
      </dsp:nvSpPr>
      <dsp:spPr>
        <a:xfrm>
          <a:off x="34716" y="4064271"/>
          <a:ext cx="1042009" cy="1042009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8B3A73-A5C2-4971-94CD-5892BB2AE42D}">
      <dsp:nvSpPr>
        <dsp:cNvPr id="0" name=""/>
        <dsp:cNvSpPr/>
      </dsp:nvSpPr>
      <dsp:spPr>
        <a:xfrm>
          <a:off x="1049728" y="21656"/>
          <a:ext cx="5392839" cy="4902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b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200" kern="1200"/>
        </a:p>
      </dsp:txBody>
      <dsp:txXfrm>
        <a:off x="1049728" y="21656"/>
        <a:ext cx="5392839" cy="490258"/>
      </dsp:txXfrm>
    </dsp:sp>
    <dsp:sp modelId="{11F8D41B-FF16-458E-97AD-18BA56C37871}">
      <dsp:nvSpPr>
        <dsp:cNvPr id="0" name=""/>
        <dsp:cNvSpPr/>
      </dsp:nvSpPr>
      <dsp:spPr>
        <a:xfrm>
          <a:off x="1092411" y="491926"/>
          <a:ext cx="1261924" cy="998673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3916DE-F831-4350-A8B3-927F0D9EB359}">
      <dsp:nvSpPr>
        <dsp:cNvPr id="0" name=""/>
        <dsp:cNvSpPr/>
      </dsp:nvSpPr>
      <dsp:spPr>
        <a:xfrm>
          <a:off x="1850404" y="491926"/>
          <a:ext cx="1261924" cy="998673"/>
        </a:xfrm>
        <a:prstGeom prst="chevron">
          <a:avLst>
            <a:gd name="adj" fmla="val 70610"/>
          </a:avLst>
        </a:prstGeom>
        <a:solidFill>
          <a:schemeClr val="accent4">
            <a:hueOff val="519785"/>
            <a:satOff val="-2398"/>
            <a:lumOff val="88"/>
            <a:alphaOff val="0"/>
          </a:schemeClr>
        </a:solidFill>
        <a:ln w="12700" cap="flat" cmpd="sng" algn="ctr">
          <a:solidFill>
            <a:schemeClr val="accent4">
              <a:hueOff val="519785"/>
              <a:satOff val="-2398"/>
              <a:lumOff val="8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CB27D2-D6ED-4BA0-B409-816B835B2EE3}">
      <dsp:nvSpPr>
        <dsp:cNvPr id="0" name=""/>
        <dsp:cNvSpPr/>
      </dsp:nvSpPr>
      <dsp:spPr>
        <a:xfrm>
          <a:off x="2608997" y="491926"/>
          <a:ext cx="1261924" cy="998673"/>
        </a:xfrm>
        <a:prstGeom prst="chevron">
          <a:avLst>
            <a:gd name="adj" fmla="val 70610"/>
          </a:avLst>
        </a:prstGeom>
        <a:solidFill>
          <a:schemeClr val="accent4">
            <a:hueOff val="1039569"/>
            <a:satOff val="-4797"/>
            <a:lumOff val="177"/>
            <a:alphaOff val="0"/>
          </a:schemeClr>
        </a:solidFill>
        <a:ln w="12700" cap="flat" cmpd="sng" algn="ctr">
          <a:solidFill>
            <a:schemeClr val="accent4">
              <a:hueOff val="1039569"/>
              <a:satOff val="-4797"/>
              <a:lumOff val="17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9377EB-11E7-4F14-9F79-76C25FA51CC3}">
      <dsp:nvSpPr>
        <dsp:cNvPr id="0" name=""/>
        <dsp:cNvSpPr/>
      </dsp:nvSpPr>
      <dsp:spPr>
        <a:xfrm>
          <a:off x="3366990" y="491926"/>
          <a:ext cx="1261924" cy="998673"/>
        </a:xfrm>
        <a:prstGeom prst="chevron">
          <a:avLst>
            <a:gd name="adj" fmla="val 70610"/>
          </a:avLst>
        </a:prstGeom>
        <a:solidFill>
          <a:schemeClr val="accent4">
            <a:hueOff val="1559354"/>
            <a:satOff val="-7195"/>
            <a:lumOff val="265"/>
            <a:alphaOff val="0"/>
          </a:schemeClr>
        </a:solidFill>
        <a:ln w="12700" cap="flat" cmpd="sng" algn="ctr">
          <a:solidFill>
            <a:schemeClr val="accent4">
              <a:hueOff val="1559354"/>
              <a:satOff val="-7195"/>
              <a:lumOff val="2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1DFE8B-D555-42BE-AD86-A044BAF8A315}">
      <dsp:nvSpPr>
        <dsp:cNvPr id="0" name=""/>
        <dsp:cNvSpPr/>
      </dsp:nvSpPr>
      <dsp:spPr>
        <a:xfrm>
          <a:off x="4125583" y="491926"/>
          <a:ext cx="1261924" cy="998673"/>
        </a:xfrm>
        <a:prstGeom prst="chevron">
          <a:avLst>
            <a:gd name="adj" fmla="val 70610"/>
          </a:avLst>
        </a:prstGeom>
        <a:solidFill>
          <a:schemeClr val="accent4">
            <a:hueOff val="2079139"/>
            <a:satOff val="-9594"/>
            <a:lumOff val="353"/>
            <a:alphaOff val="0"/>
          </a:schemeClr>
        </a:solidFill>
        <a:ln w="12700" cap="flat" cmpd="sng" algn="ctr">
          <a:solidFill>
            <a:schemeClr val="accent4">
              <a:hueOff val="2079139"/>
              <a:satOff val="-9594"/>
              <a:lumOff val="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2571DA-D243-4D4A-93A9-137EB4424B52}">
      <dsp:nvSpPr>
        <dsp:cNvPr id="0" name=""/>
        <dsp:cNvSpPr/>
      </dsp:nvSpPr>
      <dsp:spPr>
        <a:xfrm>
          <a:off x="4883577" y="491926"/>
          <a:ext cx="1261924" cy="998673"/>
        </a:xfrm>
        <a:prstGeom prst="chevron">
          <a:avLst>
            <a:gd name="adj" fmla="val 70610"/>
          </a:avLst>
        </a:prstGeom>
        <a:solidFill>
          <a:schemeClr val="accent4">
            <a:hueOff val="2598923"/>
            <a:satOff val="-11992"/>
            <a:lumOff val="441"/>
            <a:alphaOff val="0"/>
          </a:schemeClr>
        </a:solidFill>
        <a:ln w="12700" cap="flat" cmpd="sng" algn="ctr">
          <a:solidFill>
            <a:schemeClr val="accent4">
              <a:hueOff val="2598923"/>
              <a:satOff val="-11992"/>
              <a:lumOff val="44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D69195-3DBF-4F9C-A4BF-2B5BC4E463BD}">
      <dsp:nvSpPr>
        <dsp:cNvPr id="0" name=""/>
        <dsp:cNvSpPr/>
      </dsp:nvSpPr>
      <dsp:spPr>
        <a:xfrm>
          <a:off x="5642169" y="491926"/>
          <a:ext cx="1261924" cy="998673"/>
        </a:xfrm>
        <a:prstGeom prst="chevron">
          <a:avLst>
            <a:gd name="adj" fmla="val 70610"/>
          </a:avLst>
        </a:prstGeom>
        <a:solidFill>
          <a:schemeClr val="accent4">
            <a:hueOff val="3118708"/>
            <a:satOff val="-14390"/>
            <a:lumOff val="530"/>
            <a:alphaOff val="0"/>
          </a:schemeClr>
        </a:solidFill>
        <a:ln w="12700" cap="flat" cmpd="sng" algn="ctr">
          <a:solidFill>
            <a:schemeClr val="accent4">
              <a:hueOff val="3118708"/>
              <a:satOff val="-14390"/>
              <a:lumOff val="53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67BCC9-89DE-41ED-8826-B396EABCA531}">
      <dsp:nvSpPr>
        <dsp:cNvPr id="0" name=""/>
        <dsp:cNvSpPr/>
      </dsp:nvSpPr>
      <dsp:spPr>
        <a:xfrm>
          <a:off x="1033411" y="602803"/>
          <a:ext cx="5727352" cy="79893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 smtClean="0"/>
            <a:t> Ampliar o Acesso na </a:t>
          </a:r>
          <a:r>
            <a:rPr lang="pt-BR" sz="1700" kern="1200" dirty="0" err="1" smtClean="0"/>
            <a:t>APS</a:t>
          </a:r>
          <a:endParaRPr lang="pt-BR" sz="1700" kern="1200" dirty="0"/>
        </a:p>
      </dsp:txBody>
      <dsp:txXfrm>
        <a:off x="1033411" y="602803"/>
        <a:ext cx="5727352" cy="798939"/>
      </dsp:txXfrm>
    </dsp:sp>
    <dsp:sp modelId="{A45CD2B6-42AC-4E36-BDFE-A416CA66EDD7}">
      <dsp:nvSpPr>
        <dsp:cNvPr id="0" name=""/>
        <dsp:cNvSpPr/>
      </dsp:nvSpPr>
      <dsp:spPr>
        <a:xfrm>
          <a:off x="933567" y="3821296"/>
          <a:ext cx="5392839" cy="4902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b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200" kern="1200" dirty="0"/>
        </a:p>
      </dsp:txBody>
      <dsp:txXfrm>
        <a:off x="933567" y="3821296"/>
        <a:ext cx="5392839" cy="490258"/>
      </dsp:txXfrm>
    </dsp:sp>
    <dsp:sp modelId="{9F7D71B4-4CE5-4CD7-A63D-3D7A70CA8AB5}">
      <dsp:nvSpPr>
        <dsp:cNvPr id="0" name=""/>
        <dsp:cNvSpPr/>
      </dsp:nvSpPr>
      <dsp:spPr>
        <a:xfrm>
          <a:off x="920910" y="1637054"/>
          <a:ext cx="1261924" cy="998673"/>
        </a:xfrm>
        <a:prstGeom prst="chevron">
          <a:avLst>
            <a:gd name="adj" fmla="val 70610"/>
          </a:avLst>
        </a:prstGeom>
        <a:solidFill>
          <a:schemeClr val="accent4">
            <a:hueOff val="3638492"/>
            <a:satOff val="-16789"/>
            <a:lumOff val="618"/>
            <a:alphaOff val="0"/>
          </a:schemeClr>
        </a:solidFill>
        <a:ln w="12700" cap="flat" cmpd="sng" algn="ctr">
          <a:solidFill>
            <a:schemeClr val="accent4">
              <a:hueOff val="3638492"/>
              <a:satOff val="-16789"/>
              <a:lumOff val="61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008025-6D39-45F7-B1FB-A94E0010A6C9}">
      <dsp:nvSpPr>
        <dsp:cNvPr id="0" name=""/>
        <dsp:cNvSpPr/>
      </dsp:nvSpPr>
      <dsp:spPr>
        <a:xfrm>
          <a:off x="1761698" y="1649897"/>
          <a:ext cx="1261924" cy="998673"/>
        </a:xfrm>
        <a:prstGeom prst="chevron">
          <a:avLst>
            <a:gd name="adj" fmla="val 70610"/>
          </a:avLst>
        </a:prstGeom>
        <a:solidFill>
          <a:schemeClr val="accent4">
            <a:hueOff val="4158277"/>
            <a:satOff val="-19187"/>
            <a:lumOff val="706"/>
            <a:alphaOff val="0"/>
          </a:schemeClr>
        </a:solidFill>
        <a:ln w="12700" cap="flat" cmpd="sng" algn="ctr">
          <a:solidFill>
            <a:schemeClr val="accent4">
              <a:hueOff val="4158277"/>
              <a:satOff val="-19187"/>
              <a:lumOff val="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167D1C-B2CA-46F6-9FB8-5678A3BCDEAA}">
      <dsp:nvSpPr>
        <dsp:cNvPr id="0" name=""/>
        <dsp:cNvSpPr/>
      </dsp:nvSpPr>
      <dsp:spPr>
        <a:xfrm>
          <a:off x="2456551" y="1649897"/>
          <a:ext cx="1261924" cy="998673"/>
        </a:xfrm>
        <a:prstGeom prst="chevron">
          <a:avLst>
            <a:gd name="adj" fmla="val 70610"/>
          </a:avLst>
        </a:prstGeom>
        <a:solidFill>
          <a:schemeClr val="accent4">
            <a:hueOff val="4678061"/>
            <a:satOff val="-21586"/>
            <a:lumOff val="794"/>
            <a:alphaOff val="0"/>
          </a:schemeClr>
        </a:solidFill>
        <a:ln w="12700" cap="flat" cmpd="sng" algn="ctr">
          <a:solidFill>
            <a:schemeClr val="accent4">
              <a:hueOff val="4678061"/>
              <a:satOff val="-21586"/>
              <a:lumOff val="79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974890-DC96-459A-8639-AD013BC8055D}">
      <dsp:nvSpPr>
        <dsp:cNvPr id="0" name=""/>
        <dsp:cNvSpPr/>
      </dsp:nvSpPr>
      <dsp:spPr>
        <a:xfrm>
          <a:off x="3151398" y="1649897"/>
          <a:ext cx="1261924" cy="998673"/>
        </a:xfrm>
        <a:prstGeom prst="chevron">
          <a:avLst>
            <a:gd name="adj" fmla="val 70610"/>
          </a:avLst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32FF6D-3490-4B11-87CD-5C64FDBA9572}">
      <dsp:nvSpPr>
        <dsp:cNvPr id="0" name=""/>
        <dsp:cNvSpPr/>
      </dsp:nvSpPr>
      <dsp:spPr>
        <a:xfrm>
          <a:off x="3846251" y="1649897"/>
          <a:ext cx="1261924" cy="998673"/>
        </a:xfrm>
        <a:prstGeom prst="chevron">
          <a:avLst>
            <a:gd name="adj" fmla="val 70610"/>
          </a:avLst>
        </a:prstGeom>
        <a:solidFill>
          <a:schemeClr val="accent4">
            <a:hueOff val="5717631"/>
            <a:satOff val="-26382"/>
            <a:lumOff val="971"/>
            <a:alphaOff val="0"/>
          </a:schemeClr>
        </a:solidFill>
        <a:ln w="12700" cap="flat" cmpd="sng" algn="ctr">
          <a:solidFill>
            <a:schemeClr val="accent4">
              <a:hueOff val="5717631"/>
              <a:satOff val="-26382"/>
              <a:lumOff val="97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CE184E-A611-4E14-BC0B-66ED31CCC8AB}">
      <dsp:nvSpPr>
        <dsp:cNvPr id="0" name=""/>
        <dsp:cNvSpPr/>
      </dsp:nvSpPr>
      <dsp:spPr>
        <a:xfrm>
          <a:off x="4541098" y="1649897"/>
          <a:ext cx="1261924" cy="998673"/>
        </a:xfrm>
        <a:prstGeom prst="chevron">
          <a:avLst>
            <a:gd name="adj" fmla="val 70610"/>
          </a:avLst>
        </a:prstGeom>
        <a:solidFill>
          <a:schemeClr val="accent4">
            <a:hueOff val="6237415"/>
            <a:satOff val="-28781"/>
            <a:lumOff val="1059"/>
            <a:alphaOff val="0"/>
          </a:schemeClr>
        </a:solidFill>
        <a:ln w="12700" cap="flat" cmpd="sng" algn="ctr">
          <a:solidFill>
            <a:schemeClr val="accent4">
              <a:hueOff val="6237415"/>
              <a:satOff val="-28781"/>
              <a:lumOff val="105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93EBFA-7DC0-4DFC-92C0-D16E5BCCE23C}">
      <dsp:nvSpPr>
        <dsp:cNvPr id="0" name=""/>
        <dsp:cNvSpPr/>
      </dsp:nvSpPr>
      <dsp:spPr>
        <a:xfrm>
          <a:off x="5235951" y="1649897"/>
          <a:ext cx="1261924" cy="998673"/>
        </a:xfrm>
        <a:prstGeom prst="chevron">
          <a:avLst>
            <a:gd name="adj" fmla="val 70610"/>
          </a:avLst>
        </a:prstGeom>
        <a:solidFill>
          <a:schemeClr val="accent4">
            <a:hueOff val="6757200"/>
            <a:satOff val="-31179"/>
            <a:lumOff val="1147"/>
            <a:alphaOff val="0"/>
          </a:schemeClr>
        </a:solidFill>
        <a:ln w="12700" cap="flat" cmpd="sng" algn="ctr">
          <a:solidFill>
            <a:schemeClr val="accent4">
              <a:hueOff val="6757200"/>
              <a:satOff val="-31179"/>
              <a:lumOff val="114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BC1518-92DD-48C5-8F69-EE2A97AFA4E6}">
      <dsp:nvSpPr>
        <dsp:cNvPr id="0" name=""/>
        <dsp:cNvSpPr/>
      </dsp:nvSpPr>
      <dsp:spPr>
        <a:xfrm>
          <a:off x="1042315" y="1550868"/>
          <a:ext cx="5729537" cy="79893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 smtClean="0"/>
            <a:t>Ampliar a cobertura </a:t>
          </a:r>
          <a:r>
            <a:rPr lang="pt-BR" sz="1700" kern="1200" dirty="0" err="1" smtClean="0"/>
            <a:t>ESF</a:t>
          </a:r>
          <a:endParaRPr lang="pt-BR" sz="1700" kern="1200" dirty="0"/>
        </a:p>
      </dsp:txBody>
      <dsp:txXfrm>
        <a:off x="1042315" y="1550868"/>
        <a:ext cx="5729537" cy="798939"/>
      </dsp:txXfrm>
    </dsp:sp>
    <dsp:sp modelId="{2C203D8A-3795-491A-96BC-F2BA9D138A0A}">
      <dsp:nvSpPr>
        <dsp:cNvPr id="0" name=""/>
        <dsp:cNvSpPr/>
      </dsp:nvSpPr>
      <dsp:spPr>
        <a:xfrm>
          <a:off x="1033388" y="2498935"/>
          <a:ext cx="5737603" cy="837679"/>
        </a:xfrm>
        <a:prstGeom prst="rect">
          <a:avLst/>
        </a:prstGeom>
        <a:solidFill>
          <a:schemeClr val="bg1"/>
        </a:solidFill>
        <a:ln>
          <a:solidFill>
            <a:schemeClr val="accent1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b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 smtClean="0"/>
            <a:t>Ampliar o acesso às ações e serviços considerados essenciais na </a:t>
          </a:r>
          <a:r>
            <a:rPr lang="pt-BR" sz="1700" kern="1200" dirty="0" err="1" smtClean="0"/>
            <a:t>APS</a:t>
          </a:r>
          <a:endParaRPr lang="pt-BR" sz="1700" kern="1200" dirty="0"/>
        </a:p>
      </dsp:txBody>
      <dsp:txXfrm>
        <a:off x="1033388" y="2498935"/>
        <a:ext cx="5737603" cy="837679"/>
      </dsp:txXfrm>
    </dsp:sp>
    <dsp:sp modelId="{B95BC9BF-C0B2-4954-86B6-04D7FEB652D2}">
      <dsp:nvSpPr>
        <dsp:cNvPr id="0" name=""/>
        <dsp:cNvSpPr/>
      </dsp:nvSpPr>
      <dsp:spPr>
        <a:xfrm>
          <a:off x="936108" y="3312370"/>
          <a:ext cx="1261924" cy="998673"/>
        </a:xfrm>
        <a:prstGeom prst="chevron">
          <a:avLst>
            <a:gd name="adj" fmla="val 70610"/>
          </a:avLst>
        </a:prstGeom>
        <a:solidFill>
          <a:schemeClr val="accent4">
            <a:hueOff val="7276984"/>
            <a:satOff val="-33578"/>
            <a:lumOff val="1236"/>
            <a:alphaOff val="0"/>
          </a:schemeClr>
        </a:solidFill>
        <a:ln w="12700" cap="flat" cmpd="sng" algn="ctr">
          <a:solidFill>
            <a:schemeClr val="accent4">
              <a:hueOff val="7276984"/>
              <a:satOff val="-33578"/>
              <a:lumOff val="123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71A0A1-7E95-4A24-8E98-D34650489ACF}">
      <dsp:nvSpPr>
        <dsp:cNvPr id="0" name=""/>
        <dsp:cNvSpPr/>
      </dsp:nvSpPr>
      <dsp:spPr>
        <a:xfrm>
          <a:off x="1728198" y="3312370"/>
          <a:ext cx="1261924" cy="998673"/>
        </a:xfrm>
        <a:prstGeom prst="chevron">
          <a:avLst>
            <a:gd name="adj" fmla="val 70610"/>
          </a:avLst>
        </a:prstGeom>
        <a:solidFill>
          <a:schemeClr val="accent4">
            <a:hueOff val="7796769"/>
            <a:satOff val="-35976"/>
            <a:lumOff val="1324"/>
            <a:alphaOff val="0"/>
          </a:schemeClr>
        </a:solidFill>
        <a:ln w="12700" cap="flat" cmpd="sng" algn="ctr">
          <a:solidFill>
            <a:schemeClr val="accent4">
              <a:hueOff val="7796769"/>
              <a:satOff val="-35976"/>
              <a:lumOff val="132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B602C3-B789-4C1B-B63F-05E158B211A2}">
      <dsp:nvSpPr>
        <dsp:cNvPr id="0" name=""/>
        <dsp:cNvSpPr/>
      </dsp:nvSpPr>
      <dsp:spPr>
        <a:xfrm>
          <a:off x="2448277" y="3312370"/>
          <a:ext cx="1261924" cy="998673"/>
        </a:xfrm>
        <a:prstGeom prst="chevron">
          <a:avLst>
            <a:gd name="adj" fmla="val 70610"/>
          </a:avLst>
        </a:prstGeom>
        <a:solidFill>
          <a:schemeClr val="accent4">
            <a:hueOff val="8316554"/>
            <a:satOff val="-38374"/>
            <a:lumOff val="1412"/>
            <a:alphaOff val="0"/>
          </a:schemeClr>
        </a:solidFill>
        <a:ln w="12700" cap="flat" cmpd="sng" algn="ctr">
          <a:solidFill>
            <a:schemeClr val="accent4">
              <a:hueOff val="8316554"/>
              <a:satOff val="-38374"/>
              <a:lumOff val="141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139253-8D75-4CD8-B590-D182A4398D47}">
      <dsp:nvSpPr>
        <dsp:cNvPr id="0" name=""/>
        <dsp:cNvSpPr/>
      </dsp:nvSpPr>
      <dsp:spPr>
        <a:xfrm>
          <a:off x="3212921" y="3312370"/>
          <a:ext cx="1261924" cy="998673"/>
        </a:xfrm>
        <a:prstGeom prst="chevron">
          <a:avLst>
            <a:gd name="adj" fmla="val 70610"/>
          </a:avLst>
        </a:prstGeom>
        <a:solidFill>
          <a:schemeClr val="accent4">
            <a:hueOff val="8836339"/>
            <a:satOff val="-40773"/>
            <a:lumOff val="1500"/>
            <a:alphaOff val="0"/>
          </a:schemeClr>
        </a:solidFill>
        <a:ln w="12700" cap="flat" cmpd="sng" algn="ctr">
          <a:solidFill>
            <a:schemeClr val="accent4">
              <a:hueOff val="8836339"/>
              <a:satOff val="-40773"/>
              <a:lumOff val="150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E95D36-BED0-4CE7-BD62-3C99FAA3F3A8}">
      <dsp:nvSpPr>
        <dsp:cNvPr id="0" name=""/>
        <dsp:cNvSpPr/>
      </dsp:nvSpPr>
      <dsp:spPr>
        <a:xfrm>
          <a:off x="3960434" y="3312370"/>
          <a:ext cx="1261924" cy="998673"/>
        </a:xfrm>
        <a:prstGeom prst="chevron">
          <a:avLst>
            <a:gd name="adj" fmla="val 70610"/>
          </a:avLst>
        </a:prstGeom>
        <a:solidFill>
          <a:schemeClr val="accent4">
            <a:hueOff val="9356123"/>
            <a:satOff val="-43171"/>
            <a:lumOff val="1589"/>
            <a:alphaOff val="0"/>
          </a:schemeClr>
        </a:solidFill>
        <a:ln w="12700" cap="flat" cmpd="sng" algn="ctr">
          <a:solidFill>
            <a:schemeClr val="accent4">
              <a:hueOff val="9356123"/>
              <a:satOff val="-43171"/>
              <a:lumOff val="158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DBD76C-7925-4FB8-AB5D-196E5C3A01DB}">
      <dsp:nvSpPr>
        <dsp:cNvPr id="0" name=""/>
        <dsp:cNvSpPr/>
      </dsp:nvSpPr>
      <dsp:spPr>
        <a:xfrm>
          <a:off x="4752525" y="3312370"/>
          <a:ext cx="1261924" cy="998673"/>
        </a:xfrm>
        <a:prstGeom prst="chevron">
          <a:avLst>
            <a:gd name="adj" fmla="val 70610"/>
          </a:avLst>
        </a:prstGeom>
        <a:solidFill>
          <a:schemeClr val="accent4">
            <a:hueOff val="9875907"/>
            <a:satOff val="-45570"/>
            <a:lumOff val="1677"/>
            <a:alphaOff val="0"/>
          </a:schemeClr>
        </a:solidFill>
        <a:ln w="12700" cap="flat" cmpd="sng" algn="ctr">
          <a:solidFill>
            <a:schemeClr val="accent4">
              <a:hueOff val="9875907"/>
              <a:satOff val="-45570"/>
              <a:lumOff val="167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30D260-2CD3-4922-8F93-68D5B3CB67DD}">
      <dsp:nvSpPr>
        <dsp:cNvPr id="0" name=""/>
        <dsp:cNvSpPr/>
      </dsp:nvSpPr>
      <dsp:spPr>
        <a:xfrm>
          <a:off x="5616627" y="3312370"/>
          <a:ext cx="1261924" cy="998673"/>
        </a:xfrm>
        <a:prstGeom prst="chevron">
          <a:avLst>
            <a:gd name="adj" fmla="val 7061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62DFCF-1240-466F-BF4F-29684289D283}">
      <dsp:nvSpPr>
        <dsp:cNvPr id="0" name=""/>
        <dsp:cNvSpPr/>
      </dsp:nvSpPr>
      <dsp:spPr>
        <a:xfrm>
          <a:off x="1080119" y="3456385"/>
          <a:ext cx="5772148" cy="79893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 smtClean="0"/>
            <a:t>Promover financiamento pautado pelo aumento da oferta e resultados-indicadores essenciais e flexibilização carga horária</a:t>
          </a:r>
          <a:endParaRPr lang="pt-BR" sz="1700" kern="1200" dirty="0"/>
        </a:p>
      </dsp:txBody>
      <dsp:txXfrm>
        <a:off x="1080119" y="3456385"/>
        <a:ext cx="5772148" cy="79893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28DEC2-0736-446B-906B-A7DABE4A0940}">
      <dsp:nvSpPr>
        <dsp:cNvPr id="0" name=""/>
        <dsp:cNvSpPr/>
      </dsp:nvSpPr>
      <dsp:spPr>
        <a:xfrm>
          <a:off x="0" y="335234"/>
          <a:ext cx="6984776" cy="1017249"/>
        </a:xfrm>
        <a:prstGeom prst="rightArrow">
          <a:avLst>
            <a:gd name="adj1" fmla="val 5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254000" bIns="161488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 dirty="0" smtClean="0"/>
            <a:t>Normas</a:t>
          </a:r>
          <a:endParaRPr lang="pt-BR" sz="1900" kern="1200" dirty="0"/>
        </a:p>
      </dsp:txBody>
      <dsp:txXfrm>
        <a:off x="0" y="589546"/>
        <a:ext cx="6730464" cy="508625"/>
      </dsp:txXfrm>
    </dsp:sp>
    <dsp:sp modelId="{A3C9350E-59BA-44C5-9DF9-1AB5CA1D2089}">
      <dsp:nvSpPr>
        <dsp:cNvPr id="0" name=""/>
        <dsp:cNvSpPr/>
      </dsp:nvSpPr>
      <dsp:spPr>
        <a:xfrm>
          <a:off x="0" y="1106355"/>
          <a:ext cx="2151311" cy="195959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 dirty="0" smtClean="0"/>
            <a:t>Publicação Portarias instituindo o programa e definindo </a:t>
          </a:r>
          <a:r>
            <a:rPr lang="pt-BR" sz="1900" kern="1200" dirty="0" err="1" smtClean="0"/>
            <a:t>finaciamento</a:t>
          </a:r>
          <a:endParaRPr lang="pt-BR" sz="1900" kern="1200" dirty="0"/>
        </a:p>
      </dsp:txBody>
      <dsp:txXfrm>
        <a:off x="0" y="1106355"/>
        <a:ext cx="2151311" cy="1959597"/>
      </dsp:txXfrm>
    </dsp:sp>
    <dsp:sp modelId="{AC72E21B-8526-4C94-AEFB-8F9B3A0CE857}">
      <dsp:nvSpPr>
        <dsp:cNvPr id="0" name=""/>
        <dsp:cNvSpPr/>
      </dsp:nvSpPr>
      <dsp:spPr>
        <a:xfrm>
          <a:off x="2151311" y="674317"/>
          <a:ext cx="4833464" cy="1017249"/>
        </a:xfrm>
        <a:prstGeom prst="rightArrow">
          <a:avLst>
            <a:gd name="adj1" fmla="val 50000"/>
            <a:gd name="adj2" fmla="val 50000"/>
          </a:avLst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254000" bIns="161488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 dirty="0" smtClean="0"/>
            <a:t>Suporte à Implantação</a:t>
          </a:r>
          <a:endParaRPr lang="pt-BR" sz="1900" kern="1200" dirty="0"/>
        </a:p>
      </dsp:txBody>
      <dsp:txXfrm>
        <a:off x="2151311" y="928629"/>
        <a:ext cx="4579152" cy="508625"/>
      </dsp:txXfrm>
    </dsp:sp>
    <dsp:sp modelId="{908504E4-BD08-4C29-8F03-939D179A291C}">
      <dsp:nvSpPr>
        <dsp:cNvPr id="0" name=""/>
        <dsp:cNvSpPr/>
      </dsp:nvSpPr>
      <dsp:spPr>
        <a:xfrm>
          <a:off x="2151311" y="1458763"/>
          <a:ext cx="2151311" cy="195959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676672"/>
              <a:satOff val="-5114"/>
              <a:lumOff val="-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 dirty="0" smtClean="0"/>
            <a:t>Manual Instrutivo</a:t>
          </a: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 dirty="0" smtClean="0"/>
            <a:t>Simulação de cenários locais</a:t>
          </a: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 dirty="0" smtClean="0"/>
            <a:t>Atendimento equipe DAB</a:t>
          </a:r>
        </a:p>
      </dsp:txBody>
      <dsp:txXfrm>
        <a:off x="2151311" y="1458763"/>
        <a:ext cx="2151311" cy="1959597"/>
      </dsp:txXfrm>
    </dsp:sp>
    <dsp:sp modelId="{B5538339-CCD0-4971-AEF5-7FF6B6E8C0BA}">
      <dsp:nvSpPr>
        <dsp:cNvPr id="0" name=""/>
        <dsp:cNvSpPr/>
      </dsp:nvSpPr>
      <dsp:spPr>
        <a:xfrm>
          <a:off x="4302622" y="1013400"/>
          <a:ext cx="2682153" cy="1017249"/>
        </a:xfrm>
        <a:prstGeom prst="rightArrow">
          <a:avLst>
            <a:gd name="adj1" fmla="val 50000"/>
            <a:gd name="adj2" fmla="val 5000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254000" bIns="161488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 dirty="0" err="1" smtClean="0"/>
            <a:t>M&amp;A</a:t>
          </a:r>
          <a:endParaRPr lang="pt-BR" sz="1900" kern="1200" dirty="0"/>
        </a:p>
      </dsp:txBody>
      <dsp:txXfrm>
        <a:off x="4302622" y="1267712"/>
        <a:ext cx="2427841" cy="508625"/>
      </dsp:txXfrm>
    </dsp:sp>
    <dsp:sp modelId="{41584F6C-C30D-4B6E-AF8E-743BA751744C}">
      <dsp:nvSpPr>
        <dsp:cNvPr id="0" name=""/>
        <dsp:cNvSpPr/>
      </dsp:nvSpPr>
      <dsp:spPr>
        <a:xfrm>
          <a:off x="4302622" y="1797847"/>
          <a:ext cx="2151311" cy="193091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 dirty="0" err="1" smtClean="0"/>
            <a:t>SISAB</a:t>
          </a:r>
          <a:endParaRPr lang="pt-BR" sz="1900" kern="1200" dirty="0" smtClean="0"/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 dirty="0" smtClean="0"/>
            <a:t>Ouvidoria</a:t>
          </a: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kern="1200" dirty="0" smtClean="0"/>
            <a:t>Agendas Locais</a:t>
          </a:r>
          <a:endParaRPr lang="pt-BR" sz="1900" kern="1200" dirty="0"/>
        </a:p>
      </dsp:txBody>
      <dsp:txXfrm>
        <a:off x="4302622" y="1797847"/>
        <a:ext cx="2151311" cy="19309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4068ED-D01B-4DF5-8901-F96B9380ECFB}" type="datetimeFigureOut">
              <a:rPr lang="pt-BR" smtClean="0"/>
              <a:t>24/04/2019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2173D6-D0FB-4A00-9CF4-9D89DFDD39D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4021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DB850-4F62-4BA5-AD29-BD40788A8C7F}" type="slidenum">
              <a:rPr lang="pt-BR">
                <a:solidFill>
                  <a:prstClr val="black"/>
                </a:solidFill>
              </a:rPr>
              <a:pPr/>
              <a:t>6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4008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AF4FD2-73E5-4D45-ADC0-44C353A1170F}" type="slidenum">
              <a:rPr lang="pt-BR">
                <a:solidFill>
                  <a:prstClr val="black"/>
                </a:solidFill>
              </a:rPr>
              <a:pPr/>
              <a:t>7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9289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AF4FD2-73E5-4D45-ADC0-44C353A1170F}" type="slidenum">
              <a:rPr lang="pt-BR">
                <a:solidFill>
                  <a:prstClr val="black"/>
                </a:solidFill>
              </a:rPr>
              <a:pPr/>
              <a:t>8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4820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AF4FD2-73E5-4D45-ADC0-44C353A1170F}" type="slidenum">
              <a:rPr lang="pt-BR">
                <a:solidFill>
                  <a:prstClr val="black"/>
                </a:solidFill>
              </a:rPr>
              <a:pPr/>
              <a:t>9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1378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B90974-7963-47E7-8AE4-2ADBAEFFB290}" type="slidenum">
              <a:rPr lang="pt-BR">
                <a:solidFill>
                  <a:prstClr val="black"/>
                </a:solidFill>
              </a:rPr>
              <a:pPr/>
              <a:t>10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5176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B90974-7963-47E7-8AE4-2ADBAEFFB290}" type="slidenum">
              <a:rPr lang="pt-BR">
                <a:solidFill>
                  <a:prstClr val="black"/>
                </a:solidFill>
              </a:rPr>
              <a:pPr/>
              <a:t>12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654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4d0944a03d_16_4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g4d0944a03d_16_4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260236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DB850-4F62-4BA5-AD29-BD40788A8C7F}" type="slidenum">
              <a:rPr lang="pt-BR">
                <a:solidFill>
                  <a:prstClr val="black"/>
                </a:solidFill>
              </a:rPr>
              <a:pPr/>
              <a:t>15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83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úmero do Slide"/>
          <p:cNvSpPr txBox="1">
            <a:spLocks noGrp="1"/>
          </p:cNvSpPr>
          <p:nvPr>
            <p:ph type="sldNum" sz="quarter" idx="2"/>
          </p:nvPr>
        </p:nvSpPr>
        <p:spPr>
          <a:xfrm>
            <a:off x="6209201" y="6217862"/>
            <a:ext cx="344001" cy="27699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3007375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exto do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86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415624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43269164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o do Título"/>
          <p:cNvSpPr txBox="1">
            <a:spLocks noGrp="1"/>
          </p:cNvSpPr>
          <p:nvPr>
            <p:ph type="title"/>
          </p:nvPr>
        </p:nvSpPr>
        <p:spPr>
          <a:xfrm>
            <a:off x="629840" y="457200"/>
            <a:ext cx="294918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Texto do Título</a:t>
            </a:r>
          </a:p>
        </p:txBody>
      </p:sp>
      <p:sp>
        <p:nvSpPr>
          <p:cNvPr id="101" name="Nível de Corpo Um…"/>
          <p:cNvSpPr txBox="1">
            <a:spLocks noGrp="1"/>
          </p:cNvSpPr>
          <p:nvPr>
            <p:ph type="body" sz="half" idx="1"/>
          </p:nvPr>
        </p:nvSpPr>
        <p:spPr>
          <a:xfrm>
            <a:off x="3887390" y="987434"/>
            <a:ext cx="4629152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102" name="Espaço Reservado para Texto 3"/>
          <p:cNvSpPr>
            <a:spLocks noGrp="1"/>
          </p:cNvSpPr>
          <p:nvPr>
            <p:ph type="body" sz="quarter" idx="13"/>
          </p:nvPr>
        </p:nvSpPr>
        <p:spPr>
          <a:xfrm>
            <a:off x="629840" y="2057400"/>
            <a:ext cx="2949180" cy="381158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3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3808053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exto do Título"/>
          <p:cNvSpPr txBox="1">
            <a:spLocks noGrp="1"/>
          </p:cNvSpPr>
          <p:nvPr>
            <p:ph type="title"/>
          </p:nvPr>
        </p:nvSpPr>
        <p:spPr>
          <a:xfrm>
            <a:off x="629840" y="457200"/>
            <a:ext cx="294918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Texto do Título</a:t>
            </a:r>
          </a:p>
        </p:txBody>
      </p:sp>
      <p:sp>
        <p:nvSpPr>
          <p:cNvPr id="111" name="Espaço Reservado para Imagem 2"/>
          <p:cNvSpPr>
            <a:spLocks noGrp="1"/>
          </p:cNvSpPr>
          <p:nvPr>
            <p:ph type="pic" sz="half" idx="13"/>
          </p:nvPr>
        </p:nvSpPr>
        <p:spPr>
          <a:xfrm>
            <a:off x="3887390" y="987434"/>
            <a:ext cx="4629152" cy="487362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12" name="Nível de Corpo Um…"/>
          <p:cNvSpPr txBox="1">
            <a:spLocks noGrp="1"/>
          </p:cNvSpPr>
          <p:nvPr>
            <p:ph type="body" sz="quarter" idx="1"/>
          </p:nvPr>
        </p:nvSpPr>
        <p:spPr>
          <a:xfrm>
            <a:off x="629840" y="2057400"/>
            <a:ext cx="2949180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0">
              <a:buSzTx/>
              <a:buFontTx/>
              <a:buNone/>
              <a:defRPr sz="1600"/>
            </a:lvl2pPr>
            <a:lvl3pPr marL="0" indent="0">
              <a:buSzTx/>
              <a:buFontTx/>
              <a:buNone/>
              <a:defRPr sz="1600"/>
            </a:lvl3pPr>
            <a:lvl4pPr marL="0" indent="0">
              <a:buSzTx/>
              <a:buFontTx/>
              <a:buNone/>
              <a:defRPr sz="1600"/>
            </a:lvl4pPr>
            <a:lvl5pPr marL="0" indent="0">
              <a:buSzTx/>
              <a:buFontTx/>
              <a:buNone/>
              <a:defRPr sz="1600"/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113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57585061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Número do Slide"/>
          <p:cNvSpPr txBox="1">
            <a:spLocks noGrp="1"/>
          </p:cNvSpPr>
          <p:nvPr>
            <p:ph type="sldNum" sz="quarter" idx="2"/>
          </p:nvPr>
        </p:nvSpPr>
        <p:spPr>
          <a:xfrm>
            <a:off x="6209201" y="6217862"/>
            <a:ext cx="344001" cy="27699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39312075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Número do Slide"/>
          <p:cNvSpPr txBox="1">
            <a:spLocks noGrp="1"/>
          </p:cNvSpPr>
          <p:nvPr>
            <p:ph type="sldNum" sz="quarter" idx="2"/>
          </p:nvPr>
        </p:nvSpPr>
        <p:spPr>
          <a:xfrm>
            <a:off x="6209201" y="6217862"/>
            <a:ext cx="344001" cy="27699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4205873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00"/>
              </a:buClr>
              <a:buFont typeface="Arial"/>
              <a:buNone/>
            </a:pPr>
            <a:fld id="{738B6A49-A58A-4294-8B62-B0087FA47818}" type="datetimeFigureOut">
              <a:rPr lang="pt-BR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>
                <a:buClr>
                  <a:srgbClr val="000000"/>
                </a:buClr>
                <a:buFont typeface="Arial"/>
                <a:buNone/>
              </a:pPr>
              <a:t>24/04/2019</a:t>
            </a:fld>
            <a:endParaRPr lang="pt-BR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00"/>
              </a:buClr>
              <a:buFont typeface="Arial"/>
              <a:buNone/>
            </a:pPr>
            <a:endParaRPr lang="pt-BR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00"/>
              </a:buClr>
              <a:buFont typeface="Arial"/>
              <a:buNone/>
            </a:pPr>
            <a:fld id="{C4876C74-21D0-4596-99D7-068A9CA0C168}" type="slidenum">
              <a:rPr lang="pt-BR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>
                <a:buClr>
                  <a:srgbClr val="000000"/>
                </a:buClr>
                <a:buFont typeface="Arial"/>
                <a:buNone/>
              </a:pPr>
              <a:t>‹nº›</a:t>
            </a:fld>
            <a:endParaRPr lang="pt-BR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72646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00"/>
              </a:buClr>
              <a:buFont typeface="Arial"/>
              <a:buNone/>
            </a:pPr>
            <a:fld id="{738B6A49-A58A-4294-8B62-B0087FA47818}" type="datetimeFigureOut">
              <a:rPr lang="pt-BR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>
                <a:buClr>
                  <a:srgbClr val="000000"/>
                </a:buClr>
                <a:buFont typeface="Arial"/>
                <a:buNone/>
              </a:pPr>
              <a:t>24/04/2019</a:t>
            </a:fld>
            <a:endParaRPr lang="pt-BR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00"/>
              </a:buClr>
              <a:buFont typeface="Arial"/>
              <a:buNone/>
            </a:pPr>
            <a:endParaRPr lang="pt-BR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00"/>
              </a:buClr>
              <a:buFont typeface="Arial"/>
              <a:buNone/>
            </a:pPr>
            <a:fld id="{C4876C74-21D0-4596-99D7-068A9CA0C168}" type="slidenum">
              <a:rPr lang="pt-BR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>
                <a:buClr>
                  <a:srgbClr val="000000"/>
                </a:buClr>
                <a:buFont typeface="Arial"/>
                <a:buNone/>
              </a:pPr>
              <a:t>‹nº›</a:t>
            </a:fld>
            <a:endParaRPr lang="pt-BR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806944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47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3888" y="4589472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7A59484-83DD-4101-BC6E-EAB36F426B8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24/04/2019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000000-1234-1234-1234-1234123412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364832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7A59484-83DD-4101-BC6E-EAB36F426B8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24/04/2019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000000-1234-1234-1234-1234123412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138557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Número do Slide"/>
          <p:cNvSpPr txBox="1">
            <a:spLocks noGrp="1"/>
          </p:cNvSpPr>
          <p:nvPr>
            <p:ph type="sldNum" sz="quarter" idx="2"/>
          </p:nvPr>
        </p:nvSpPr>
        <p:spPr>
          <a:xfrm>
            <a:off x="6209201" y="6217862"/>
            <a:ext cx="344001" cy="27699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1426237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7A59484-83DD-4101-BC6E-EAB36F426B8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24/04/2019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000000-1234-1234-1234-1234123412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270651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00"/>
              </a:buClr>
              <a:buFont typeface="Arial"/>
              <a:buNone/>
            </a:pPr>
            <a:fld id="{738B6A49-A58A-4294-8B62-B0087FA47818}" type="datetimeFigureOut">
              <a:rPr lang="pt-BR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>
                <a:buClr>
                  <a:srgbClr val="000000"/>
                </a:buClr>
                <a:buFont typeface="Arial"/>
                <a:buNone/>
              </a:pPr>
              <a:t>24/04/2019</a:t>
            </a:fld>
            <a:endParaRPr lang="pt-BR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00"/>
              </a:buClr>
              <a:buFont typeface="Arial"/>
              <a:buNone/>
            </a:pPr>
            <a:endParaRPr lang="pt-BR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00"/>
              </a:buClr>
              <a:buFont typeface="Arial"/>
              <a:buNone/>
            </a:pPr>
            <a:fld id="{C4876C74-21D0-4596-99D7-068A9CA0C168}" type="slidenum">
              <a:rPr lang="pt-BR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>
                <a:buClr>
                  <a:srgbClr val="000000"/>
                </a:buClr>
                <a:buFont typeface="Arial"/>
                <a:buNone/>
              </a:pPr>
              <a:t>‹nº›</a:t>
            </a:fld>
            <a:endParaRPr lang="pt-BR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518565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7A59484-83DD-4101-BC6E-EAB36F426B8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24/04/2019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000000-1234-1234-1234-1234123412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646715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87391" y="987434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7A59484-83DD-4101-BC6E-EAB36F426B8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24/04/2019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000000-1234-1234-1234-1234123412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376208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887391" y="987434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t-BR" noProof="0" smtClean="0"/>
              <a:t>Clique no ícone para adicionar uma imagem</a:t>
            </a:r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7A59484-83DD-4101-BC6E-EAB36F426B8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24/04/2019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000000-1234-1234-1234-1234123412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18315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00"/>
              </a:buClr>
              <a:buFont typeface="Arial"/>
              <a:buNone/>
            </a:pPr>
            <a:fld id="{738B6A49-A58A-4294-8B62-B0087FA47818}" type="datetimeFigureOut">
              <a:rPr lang="pt-BR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>
                <a:buClr>
                  <a:srgbClr val="000000"/>
                </a:buClr>
                <a:buFont typeface="Arial"/>
                <a:buNone/>
              </a:pPr>
              <a:t>24/04/2019</a:t>
            </a:fld>
            <a:endParaRPr lang="pt-BR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00"/>
              </a:buClr>
              <a:buFont typeface="Arial"/>
              <a:buNone/>
            </a:pPr>
            <a:endParaRPr lang="pt-BR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00"/>
              </a:buClr>
              <a:buFont typeface="Arial"/>
              <a:buNone/>
            </a:pPr>
            <a:fld id="{C4876C74-21D0-4596-99D7-068A9CA0C168}" type="slidenum">
              <a:rPr lang="pt-BR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>
                <a:buClr>
                  <a:srgbClr val="000000"/>
                </a:buClr>
                <a:buFont typeface="Arial"/>
                <a:buNone/>
              </a:pPr>
              <a:t>‹nº›</a:t>
            </a:fld>
            <a:endParaRPr lang="pt-BR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478935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00"/>
              </a:buClr>
              <a:buFont typeface="Arial"/>
              <a:buNone/>
            </a:pPr>
            <a:fld id="{738B6A49-A58A-4294-8B62-B0087FA47818}" type="datetimeFigureOut">
              <a:rPr lang="pt-BR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>
                <a:buClr>
                  <a:srgbClr val="000000"/>
                </a:buClr>
                <a:buFont typeface="Arial"/>
                <a:buNone/>
              </a:pPr>
              <a:t>24/04/2019</a:t>
            </a:fld>
            <a:endParaRPr lang="pt-BR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00"/>
              </a:buClr>
              <a:buFont typeface="Arial"/>
              <a:buNone/>
            </a:pPr>
            <a:endParaRPr lang="pt-BR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00"/>
              </a:buClr>
              <a:buFont typeface="Arial"/>
              <a:buNone/>
            </a:pPr>
            <a:fld id="{C4876C74-21D0-4596-99D7-068A9CA0C168}" type="slidenum">
              <a:rPr lang="pt-BR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>
                <a:buClr>
                  <a:srgbClr val="000000"/>
                </a:buClr>
                <a:buFont typeface="Arial"/>
                <a:buNone/>
              </a:pPr>
              <a:t>‹nº›</a:t>
            </a:fld>
            <a:endParaRPr lang="pt-BR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154628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>
            <a:spLocks noGrp="1"/>
          </p:cNvSpPr>
          <p:nvPr>
            <p:ph type="title"/>
          </p:nvPr>
        </p:nvSpPr>
        <p:spPr>
          <a:xfrm>
            <a:off x="548699" y="283833"/>
            <a:ext cx="5537700" cy="11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pt-BR" smtClean="0"/>
              <a:t>Clique para editar o título mestre</a:t>
            </a:r>
            <a:endParaRPr/>
          </a:p>
        </p:txBody>
      </p:sp>
      <p:sp>
        <p:nvSpPr>
          <p:cNvPr id="93" name="Google Shape;93;p14"/>
          <p:cNvSpPr txBox="1">
            <a:spLocks noGrp="1"/>
          </p:cNvSpPr>
          <p:nvPr>
            <p:ph type="body" idx="1"/>
          </p:nvPr>
        </p:nvSpPr>
        <p:spPr>
          <a:xfrm>
            <a:off x="311702" y="1536633"/>
            <a:ext cx="8520525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342900" marR="0" lvl="0" indent="-171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  <a:defRPr sz="13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1714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10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700" marR="0" lvl="2" indent="-1714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10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1714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10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500" marR="0" lvl="4" indent="-1714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10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400" marR="0" lvl="5" indent="-1714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10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1714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10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1714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10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17145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2"/>
              </a:buClr>
              <a:buSzPts val="2000"/>
              <a:buFont typeface="Arial"/>
              <a:buNone/>
              <a:defRPr sz="10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94" name="Google Shape;94;p14"/>
          <p:cNvSpPr txBox="1">
            <a:spLocks noGrp="1"/>
          </p:cNvSpPr>
          <p:nvPr>
            <p:ph type="sldNum" idx="12"/>
          </p:nvPr>
        </p:nvSpPr>
        <p:spPr>
          <a:xfrm>
            <a:off x="2" y="6572250"/>
            <a:ext cx="548775" cy="2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5300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and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Número do Slide"/>
          <p:cNvSpPr txBox="1">
            <a:spLocks noGrp="1"/>
          </p:cNvSpPr>
          <p:nvPr>
            <p:ph type="sldNum" sz="quarter" idx="2"/>
          </p:nvPr>
        </p:nvSpPr>
        <p:spPr>
          <a:xfrm>
            <a:off x="6355215" y="6221732"/>
            <a:ext cx="197985" cy="2692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97344935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4875038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Número do Slide"/>
          <p:cNvSpPr txBox="1">
            <a:spLocks noGrp="1"/>
          </p:cNvSpPr>
          <p:nvPr>
            <p:ph type="sldNum" sz="quarter" idx="2"/>
          </p:nvPr>
        </p:nvSpPr>
        <p:spPr>
          <a:xfrm>
            <a:off x="6209201" y="6217862"/>
            <a:ext cx="344001" cy="27699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17602645"/>
      </p:ext>
    </p:extLst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8381777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3166775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Número do Slide"/>
          <p:cNvSpPr txBox="1">
            <a:spLocks noGrp="1"/>
          </p:cNvSpPr>
          <p:nvPr>
            <p:ph type="sldNum" sz="quarter" idx="2"/>
          </p:nvPr>
        </p:nvSpPr>
        <p:spPr>
          <a:xfrm>
            <a:off x="6457954" y="6356350"/>
            <a:ext cx="469035" cy="369328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7665347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o do Título"/>
          <p:cNvSpPr txBox="1">
            <a:spLocks noGrp="1"/>
          </p:cNvSpPr>
          <p:nvPr>
            <p:ph type="title"/>
          </p:nvPr>
        </p:nvSpPr>
        <p:spPr>
          <a:xfrm>
            <a:off x="1143000" y="1122371"/>
            <a:ext cx="6858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Texto do Título</a:t>
            </a:r>
          </a:p>
        </p:txBody>
      </p:sp>
      <p:sp>
        <p:nvSpPr>
          <p:cNvPr id="40" name="Nível de Corpo Um…"/>
          <p:cNvSpPr txBox="1">
            <a:spLocks noGrp="1"/>
          </p:cNvSpPr>
          <p:nvPr>
            <p:ph type="body" sz="quarter" idx="1"/>
          </p:nvPr>
        </p:nvSpPr>
        <p:spPr>
          <a:xfrm>
            <a:off x="1143000" y="3602037"/>
            <a:ext cx="6858000" cy="1655764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0" algn="ctr">
              <a:buSzTx/>
              <a:buFontTx/>
              <a:buNone/>
              <a:defRPr sz="2400"/>
            </a:lvl2pPr>
            <a:lvl3pPr marL="0" indent="0" algn="ctr">
              <a:buSzTx/>
              <a:buFontTx/>
              <a:buNone/>
              <a:defRPr sz="2400"/>
            </a:lvl3pPr>
            <a:lvl4pPr marL="0" indent="0" algn="ctr">
              <a:buSzTx/>
              <a:buFontTx/>
              <a:buNone/>
              <a:defRPr sz="2400"/>
            </a:lvl4pPr>
            <a:lvl5pPr marL="0" indent="0" algn="ctr">
              <a:buSzTx/>
              <a:buFontTx/>
              <a:buNone/>
              <a:defRPr sz="2400"/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41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03428905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o do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49" name="Nível de Corpo Um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50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18058747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o do Título"/>
          <p:cNvSpPr txBox="1">
            <a:spLocks noGrp="1"/>
          </p:cNvSpPr>
          <p:nvPr>
            <p:ph type="title"/>
          </p:nvPr>
        </p:nvSpPr>
        <p:spPr>
          <a:xfrm>
            <a:off x="623888" y="1709747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Texto do Título</a:t>
            </a:r>
          </a:p>
        </p:txBody>
      </p:sp>
      <p:sp>
        <p:nvSpPr>
          <p:cNvPr id="58" name="Nível de Corpo Um…"/>
          <p:cNvSpPr txBox="1">
            <a:spLocks noGrp="1"/>
          </p:cNvSpPr>
          <p:nvPr>
            <p:ph type="body" sz="quarter" idx="1"/>
          </p:nvPr>
        </p:nvSpPr>
        <p:spPr>
          <a:xfrm>
            <a:off x="623888" y="4589471"/>
            <a:ext cx="7886700" cy="1500189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59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77716783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o do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67" name="Nível de Corpo Um…"/>
          <p:cNvSpPr txBox="1"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68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45038154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o do Título"/>
          <p:cNvSpPr txBox="1">
            <a:spLocks noGrp="1"/>
          </p:cNvSpPr>
          <p:nvPr>
            <p:ph type="title"/>
          </p:nvPr>
        </p:nvSpPr>
        <p:spPr>
          <a:xfrm>
            <a:off x="629845" y="365129"/>
            <a:ext cx="7886701" cy="1325563"/>
          </a:xfrm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76" name="Nível de Corpo Um…"/>
          <p:cNvSpPr txBox="1">
            <a:spLocks noGrp="1"/>
          </p:cNvSpPr>
          <p:nvPr>
            <p:ph type="body" sz="quarter" idx="1"/>
          </p:nvPr>
        </p:nvSpPr>
        <p:spPr>
          <a:xfrm>
            <a:off x="629844" y="1681163"/>
            <a:ext cx="3868343" cy="823914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0">
              <a:buSzTx/>
              <a:buFontTx/>
              <a:buNone/>
              <a:defRPr sz="2400" b="1"/>
            </a:lvl2pPr>
            <a:lvl3pPr marL="0" indent="0">
              <a:buSzTx/>
              <a:buFontTx/>
              <a:buNone/>
              <a:defRPr sz="2400" b="1"/>
            </a:lvl3pPr>
            <a:lvl4pPr marL="0" indent="0">
              <a:buSzTx/>
              <a:buFontTx/>
              <a:buNone/>
              <a:defRPr sz="2400" b="1"/>
            </a:lvl4pPr>
            <a:lvl5pPr marL="0" indent="0">
              <a:buSzTx/>
              <a:buFontTx/>
              <a:buNone/>
              <a:defRPr sz="2400" b="1"/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77" name="Espaço Reservado para Texto 4"/>
          <p:cNvSpPr>
            <a:spLocks noGrp="1"/>
          </p:cNvSpPr>
          <p:nvPr>
            <p:ph type="body" sz="quarter" idx="13"/>
          </p:nvPr>
        </p:nvSpPr>
        <p:spPr>
          <a:xfrm>
            <a:off x="4629152" y="1681163"/>
            <a:ext cx="3887391" cy="823914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78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75091131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 do Título"/>
          <p:cNvSpPr txBox="1"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Texto do Título</a:t>
            </a:r>
          </a:p>
        </p:txBody>
      </p:sp>
      <p:sp>
        <p:nvSpPr>
          <p:cNvPr id="3" name="Nível de Corpo Um…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4" name="Número do Slide"/>
          <p:cNvSpPr txBox="1">
            <a:spLocks noGrp="1"/>
          </p:cNvSpPr>
          <p:nvPr>
            <p:ph type="sldNum" sz="quarter" idx="2"/>
          </p:nvPr>
        </p:nvSpPr>
        <p:spPr>
          <a:xfrm>
            <a:off x="8171351" y="6400424"/>
            <a:ext cx="344001" cy="276995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hangingPunct="0"/>
            <a:fld id="{86CB4B4D-7CA3-9044-876B-883B54F8677D}" type="slidenum">
              <a:rPr kern="0"/>
              <a:pPr hangingPunct="0"/>
              <a:t>‹nº›</a:t>
            </a:fld>
            <a:endParaRPr kern="0"/>
          </a:p>
        </p:txBody>
      </p:sp>
    </p:spTree>
    <p:extLst>
      <p:ext uri="{BB962C8B-B14F-4D97-AF65-F5344CB8AC3E}">
        <p14:creationId xmlns:p14="http://schemas.microsoft.com/office/powerpoint/2010/main" val="2100541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34438" marR="0" indent="-320038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628650" y="365129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28650" y="635635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6EA4FEC-E605-4908-9DEA-9F621CD17001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24/04/2019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028950" y="635635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457950" y="6356359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hangingPunct="0"/>
            <a:fld id="{86CB4B4D-7CA3-9044-876B-883B54F8677D}" type="slidenum">
              <a:rPr lang="pt-BR" kern="0" smtClean="0"/>
              <a:pPr hangingPunct="0"/>
              <a:t>‹nº›</a:t>
            </a:fld>
            <a:endParaRPr lang="pt-BR" kern="0"/>
          </a:p>
        </p:txBody>
      </p:sp>
    </p:spTree>
    <p:extLst>
      <p:ext uri="{BB962C8B-B14F-4D97-AF65-F5344CB8AC3E}">
        <p14:creationId xmlns:p14="http://schemas.microsoft.com/office/powerpoint/2010/main" val="4073348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3" Type="http://schemas.openxmlformats.org/officeDocument/2006/relationships/chart" Target="../charts/chart1.xml"/><Relationship Id="rId7" Type="http://schemas.openxmlformats.org/officeDocument/2006/relationships/chart" Target="../charts/chart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8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Imagem 9" descr="Imagem 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37" name="Título 1"/>
          <p:cNvSpPr txBox="1"/>
          <p:nvPr/>
        </p:nvSpPr>
        <p:spPr>
          <a:xfrm>
            <a:off x="2050" y="-24729"/>
            <a:ext cx="6844277" cy="25299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b">
            <a:spAutoFit/>
          </a:bodyPr>
          <a:lstStyle>
            <a:lvl1pPr>
              <a:lnSpc>
                <a:spcPct val="90000"/>
              </a:lnSpc>
              <a:defRPr sz="4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hangingPunct="0"/>
            <a:r>
              <a:rPr lang="pt-BR" sz="4400" kern="0" dirty="0" smtClean="0"/>
              <a:t>Atenção Primária: um novo Sistema Único de Saúde para os Brasileiros</a:t>
            </a:r>
            <a:endParaRPr sz="4400" kern="0" dirty="0"/>
          </a:p>
        </p:txBody>
      </p:sp>
      <p:pic>
        <p:nvPicPr>
          <p:cNvPr id="138" name="Imagem 6" descr="Imagem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803780" y="5663528"/>
            <a:ext cx="3131486" cy="917123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Título 1"/>
          <p:cNvSpPr txBox="1"/>
          <p:nvPr/>
        </p:nvSpPr>
        <p:spPr>
          <a:xfrm>
            <a:off x="2969984" y="3915236"/>
            <a:ext cx="5618314" cy="1754326"/>
          </a:xfrm>
          <a:prstGeom prst="rect">
            <a:avLst/>
          </a:prstGeom>
          <a:noFill/>
          <a:ln>
            <a:noFill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bg1"/>
                </a:solidFill>
                <a:latin typeface="Calibri" pitchFamily="34" charset="0"/>
              </a:defRPr>
            </a:lvl1pPr>
            <a:lvl2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2pPr>
            <a:lvl3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3pPr>
            <a:lvl4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4pPr>
            <a:lvl5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9pPr>
          </a:lstStyle>
          <a:p>
            <a:pPr algn="l"/>
            <a:r>
              <a:rPr lang="pt-BR" sz="3600" i="1" dirty="0" smtClean="0">
                <a:solidFill>
                  <a:srgbClr val="FFFFFF"/>
                </a:solidFill>
              </a:rPr>
              <a:t>AMPLIAÇÃO </a:t>
            </a:r>
          </a:p>
          <a:p>
            <a:pPr algn="l"/>
            <a:r>
              <a:rPr lang="pt-BR" sz="3600" i="1" dirty="0" smtClean="0">
                <a:solidFill>
                  <a:srgbClr val="FFFFFF"/>
                </a:solidFill>
              </a:rPr>
              <a:t>DO HORÁRIO DE FUNCIONAMENTO UBS</a:t>
            </a:r>
            <a:endParaRPr sz="3600" i="1" dirty="0">
              <a:solidFill>
                <a:srgbClr val="FFFFFF"/>
              </a:solidFill>
            </a:endParaRPr>
          </a:p>
        </p:txBody>
      </p:sp>
      <p:grpSp>
        <p:nvGrpSpPr>
          <p:cNvPr id="8" name="Google Shape;227;p30"/>
          <p:cNvGrpSpPr/>
          <p:nvPr/>
        </p:nvGrpSpPr>
        <p:grpSpPr>
          <a:xfrm rot="19977344" flipH="1">
            <a:off x="162873" y="2917105"/>
            <a:ext cx="1924169" cy="1795732"/>
            <a:chOff x="2038220" y="1376909"/>
            <a:chExt cx="4398100" cy="4104530"/>
          </a:xfrm>
        </p:grpSpPr>
        <p:grpSp>
          <p:nvGrpSpPr>
            <p:cNvPr id="9" name="Google Shape;228;p30"/>
            <p:cNvGrpSpPr/>
            <p:nvPr/>
          </p:nvGrpSpPr>
          <p:grpSpPr>
            <a:xfrm>
              <a:off x="2038220" y="1376926"/>
              <a:ext cx="4398100" cy="4104513"/>
              <a:chOff x="1047750" y="149225"/>
              <a:chExt cx="7348538" cy="6858000"/>
            </a:xfrm>
          </p:grpSpPr>
          <p:sp>
            <p:nvSpPr>
              <p:cNvPr id="72" name="Google Shape;229;p30"/>
              <p:cNvSpPr/>
              <p:nvPr/>
            </p:nvSpPr>
            <p:spPr>
              <a:xfrm>
                <a:off x="1047750" y="1987550"/>
                <a:ext cx="973138" cy="1836738"/>
              </a:xfrm>
              <a:custGeom>
                <a:avLst/>
                <a:gdLst/>
                <a:ahLst/>
                <a:cxnLst/>
                <a:rect l="l" t="t" r="r" b="b"/>
                <a:pathLst>
                  <a:path w="613" h="1157" extrusionOk="0">
                    <a:moveTo>
                      <a:pt x="310" y="0"/>
                    </a:moveTo>
                    <a:lnTo>
                      <a:pt x="310" y="0"/>
                    </a:lnTo>
                    <a:lnTo>
                      <a:pt x="271" y="68"/>
                    </a:lnTo>
                    <a:lnTo>
                      <a:pt x="235" y="138"/>
                    </a:lnTo>
                    <a:lnTo>
                      <a:pt x="202" y="207"/>
                    </a:lnTo>
                    <a:lnTo>
                      <a:pt x="171" y="277"/>
                    </a:lnTo>
                    <a:lnTo>
                      <a:pt x="143" y="346"/>
                    </a:lnTo>
                    <a:lnTo>
                      <a:pt x="118" y="416"/>
                    </a:lnTo>
                    <a:lnTo>
                      <a:pt x="95" y="487"/>
                    </a:lnTo>
                    <a:lnTo>
                      <a:pt x="75" y="558"/>
                    </a:lnTo>
                    <a:lnTo>
                      <a:pt x="57" y="629"/>
                    </a:lnTo>
                    <a:lnTo>
                      <a:pt x="42" y="701"/>
                    </a:lnTo>
                    <a:lnTo>
                      <a:pt x="29" y="775"/>
                    </a:lnTo>
                    <a:lnTo>
                      <a:pt x="18" y="848"/>
                    </a:lnTo>
                    <a:lnTo>
                      <a:pt x="10" y="923"/>
                    </a:lnTo>
                    <a:lnTo>
                      <a:pt x="4" y="1000"/>
                    </a:lnTo>
                    <a:lnTo>
                      <a:pt x="0" y="1078"/>
                    </a:lnTo>
                    <a:lnTo>
                      <a:pt x="0" y="1157"/>
                    </a:lnTo>
                    <a:lnTo>
                      <a:pt x="350" y="1157"/>
                    </a:lnTo>
                    <a:lnTo>
                      <a:pt x="350" y="1157"/>
                    </a:lnTo>
                    <a:lnTo>
                      <a:pt x="352" y="1090"/>
                    </a:lnTo>
                    <a:lnTo>
                      <a:pt x="356" y="1024"/>
                    </a:lnTo>
                    <a:lnTo>
                      <a:pt x="362" y="958"/>
                    </a:lnTo>
                    <a:lnTo>
                      <a:pt x="368" y="893"/>
                    </a:lnTo>
                    <a:lnTo>
                      <a:pt x="378" y="829"/>
                    </a:lnTo>
                    <a:lnTo>
                      <a:pt x="389" y="765"/>
                    </a:lnTo>
                    <a:lnTo>
                      <a:pt x="403" y="702"/>
                    </a:lnTo>
                    <a:lnTo>
                      <a:pt x="420" y="640"/>
                    </a:lnTo>
                    <a:lnTo>
                      <a:pt x="438" y="579"/>
                    </a:lnTo>
                    <a:lnTo>
                      <a:pt x="457" y="519"/>
                    </a:lnTo>
                    <a:lnTo>
                      <a:pt x="478" y="459"/>
                    </a:lnTo>
                    <a:lnTo>
                      <a:pt x="502" y="401"/>
                    </a:lnTo>
                    <a:lnTo>
                      <a:pt x="527" y="342"/>
                    </a:lnTo>
                    <a:lnTo>
                      <a:pt x="555" y="285"/>
                    </a:lnTo>
                    <a:lnTo>
                      <a:pt x="583" y="230"/>
                    </a:lnTo>
                    <a:lnTo>
                      <a:pt x="613" y="175"/>
                    </a:lnTo>
                    <a:lnTo>
                      <a:pt x="310" y="0"/>
                    </a:lnTo>
                    <a:close/>
                  </a:path>
                </a:pathLst>
              </a:custGeom>
              <a:solidFill>
                <a:srgbClr val="A8D08C"/>
              </a:solidFill>
              <a:ln>
                <a:noFill/>
              </a:ln>
            </p:spPr>
            <p:txBody>
              <a:bodyPr spcFirstLastPara="1" wrap="square" lIns="121900" tIns="60925" rIns="121900" bIns="60925" anchor="t" anchorCtr="0">
                <a:noAutofit/>
              </a:bodyPr>
              <a:lstStyle/>
              <a:p>
                <a:pPr>
                  <a:defRPr/>
                </a:pPr>
                <a:endParaRPr sz="3200">
                  <a:solidFill>
                    <a:srgbClr val="000000"/>
                  </a:solidFill>
                  <a:latin typeface="Times"/>
                  <a:ea typeface="Times"/>
                  <a:cs typeface="Times"/>
                  <a:sym typeface="Times"/>
                </a:endParaRPr>
              </a:p>
            </p:txBody>
          </p:sp>
          <p:sp>
            <p:nvSpPr>
              <p:cNvPr id="73" name="Google Shape;230;p30"/>
              <p:cNvSpPr/>
              <p:nvPr/>
            </p:nvSpPr>
            <p:spPr>
              <a:xfrm>
                <a:off x="1047750" y="3824288"/>
                <a:ext cx="973138" cy="1836738"/>
              </a:xfrm>
              <a:custGeom>
                <a:avLst/>
                <a:gdLst/>
                <a:ahLst/>
                <a:cxnLst/>
                <a:rect l="l" t="t" r="r" b="b"/>
                <a:pathLst>
                  <a:path w="613" h="1157" extrusionOk="0">
                    <a:moveTo>
                      <a:pt x="35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79"/>
                    </a:lnTo>
                    <a:lnTo>
                      <a:pt x="4" y="157"/>
                    </a:lnTo>
                    <a:lnTo>
                      <a:pt x="10" y="234"/>
                    </a:lnTo>
                    <a:lnTo>
                      <a:pt x="18" y="309"/>
                    </a:lnTo>
                    <a:lnTo>
                      <a:pt x="29" y="382"/>
                    </a:lnTo>
                    <a:lnTo>
                      <a:pt x="42" y="456"/>
                    </a:lnTo>
                    <a:lnTo>
                      <a:pt x="57" y="528"/>
                    </a:lnTo>
                    <a:lnTo>
                      <a:pt x="75" y="601"/>
                    </a:lnTo>
                    <a:lnTo>
                      <a:pt x="95" y="672"/>
                    </a:lnTo>
                    <a:lnTo>
                      <a:pt x="118" y="741"/>
                    </a:lnTo>
                    <a:lnTo>
                      <a:pt x="143" y="812"/>
                    </a:lnTo>
                    <a:lnTo>
                      <a:pt x="171" y="882"/>
                    </a:lnTo>
                    <a:lnTo>
                      <a:pt x="202" y="950"/>
                    </a:lnTo>
                    <a:lnTo>
                      <a:pt x="235" y="1019"/>
                    </a:lnTo>
                    <a:lnTo>
                      <a:pt x="271" y="1089"/>
                    </a:lnTo>
                    <a:lnTo>
                      <a:pt x="310" y="1157"/>
                    </a:lnTo>
                    <a:lnTo>
                      <a:pt x="613" y="982"/>
                    </a:lnTo>
                    <a:lnTo>
                      <a:pt x="613" y="982"/>
                    </a:lnTo>
                    <a:lnTo>
                      <a:pt x="583" y="927"/>
                    </a:lnTo>
                    <a:lnTo>
                      <a:pt x="555" y="872"/>
                    </a:lnTo>
                    <a:lnTo>
                      <a:pt x="527" y="815"/>
                    </a:lnTo>
                    <a:lnTo>
                      <a:pt x="502" y="756"/>
                    </a:lnTo>
                    <a:lnTo>
                      <a:pt x="478" y="698"/>
                    </a:lnTo>
                    <a:lnTo>
                      <a:pt x="457" y="638"/>
                    </a:lnTo>
                    <a:lnTo>
                      <a:pt x="438" y="578"/>
                    </a:lnTo>
                    <a:lnTo>
                      <a:pt x="420" y="517"/>
                    </a:lnTo>
                    <a:lnTo>
                      <a:pt x="403" y="455"/>
                    </a:lnTo>
                    <a:lnTo>
                      <a:pt x="389" y="392"/>
                    </a:lnTo>
                    <a:lnTo>
                      <a:pt x="378" y="328"/>
                    </a:lnTo>
                    <a:lnTo>
                      <a:pt x="368" y="264"/>
                    </a:lnTo>
                    <a:lnTo>
                      <a:pt x="362" y="199"/>
                    </a:lnTo>
                    <a:lnTo>
                      <a:pt x="356" y="134"/>
                    </a:lnTo>
                    <a:lnTo>
                      <a:pt x="352" y="67"/>
                    </a:lnTo>
                    <a:lnTo>
                      <a:pt x="350" y="0"/>
                    </a:lnTo>
                    <a:lnTo>
                      <a:pt x="350" y="0"/>
                    </a:lnTo>
                    <a:close/>
                  </a:path>
                </a:pathLst>
              </a:custGeom>
              <a:solidFill>
                <a:srgbClr val="548135"/>
              </a:solidFill>
              <a:ln>
                <a:noFill/>
              </a:ln>
            </p:spPr>
            <p:txBody>
              <a:bodyPr spcFirstLastPara="1" wrap="square" lIns="121900" tIns="60925" rIns="121900" bIns="60925" anchor="t" anchorCtr="0">
                <a:noAutofit/>
              </a:bodyPr>
              <a:lstStyle/>
              <a:p>
                <a:pPr>
                  <a:defRPr/>
                </a:pPr>
                <a:endParaRPr sz="3200">
                  <a:solidFill>
                    <a:srgbClr val="000000"/>
                  </a:solidFill>
                  <a:latin typeface="Times"/>
                  <a:ea typeface="Times"/>
                  <a:cs typeface="Times"/>
                  <a:sym typeface="Times"/>
                </a:endParaRPr>
              </a:p>
            </p:txBody>
          </p:sp>
          <p:sp>
            <p:nvSpPr>
              <p:cNvPr id="74" name="Google Shape;231;p30"/>
              <p:cNvSpPr/>
              <p:nvPr/>
            </p:nvSpPr>
            <p:spPr>
              <a:xfrm>
                <a:off x="1539875" y="5383213"/>
                <a:ext cx="1622425" cy="1624013"/>
              </a:xfrm>
              <a:custGeom>
                <a:avLst/>
                <a:gdLst/>
                <a:ahLst/>
                <a:cxnLst/>
                <a:rect l="l" t="t" r="r" b="b"/>
                <a:pathLst>
                  <a:path w="1022" h="1023" extrusionOk="0">
                    <a:moveTo>
                      <a:pt x="303" y="0"/>
                    </a:moveTo>
                    <a:lnTo>
                      <a:pt x="0" y="175"/>
                    </a:lnTo>
                    <a:lnTo>
                      <a:pt x="0" y="175"/>
                    </a:lnTo>
                    <a:lnTo>
                      <a:pt x="40" y="243"/>
                    </a:lnTo>
                    <a:lnTo>
                      <a:pt x="82" y="308"/>
                    </a:lnTo>
                    <a:lnTo>
                      <a:pt x="125" y="372"/>
                    </a:lnTo>
                    <a:lnTo>
                      <a:pt x="170" y="433"/>
                    </a:lnTo>
                    <a:lnTo>
                      <a:pt x="216" y="492"/>
                    </a:lnTo>
                    <a:lnTo>
                      <a:pt x="264" y="549"/>
                    </a:lnTo>
                    <a:lnTo>
                      <a:pt x="313" y="604"/>
                    </a:lnTo>
                    <a:lnTo>
                      <a:pt x="364" y="657"/>
                    </a:lnTo>
                    <a:lnTo>
                      <a:pt x="417" y="709"/>
                    </a:lnTo>
                    <a:lnTo>
                      <a:pt x="473" y="759"/>
                    </a:lnTo>
                    <a:lnTo>
                      <a:pt x="530" y="806"/>
                    </a:lnTo>
                    <a:lnTo>
                      <a:pt x="588" y="852"/>
                    </a:lnTo>
                    <a:lnTo>
                      <a:pt x="649" y="896"/>
                    </a:lnTo>
                    <a:lnTo>
                      <a:pt x="713" y="940"/>
                    </a:lnTo>
                    <a:lnTo>
                      <a:pt x="779" y="983"/>
                    </a:lnTo>
                    <a:lnTo>
                      <a:pt x="847" y="1023"/>
                    </a:lnTo>
                    <a:lnTo>
                      <a:pt x="1022" y="719"/>
                    </a:lnTo>
                    <a:lnTo>
                      <a:pt x="1022" y="719"/>
                    </a:lnTo>
                    <a:lnTo>
                      <a:pt x="966" y="685"/>
                    </a:lnTo>
                    <a:lnTo>
                      <a:pt x="914" y="650"/>
                    </a:lnTo>
                    <a:lnTo>
                      <a:pt x="861" y="614"/>
                    </a:lnTo>
                    <a:lnTo>
                      <a:pt x="809" y="575"/>
                    </a:lnTo>
                    <a:lnTo>
                      <a:pt x="758" y="535"/>
                    </a:lnTo>
                    <a:lnTo>
                      <a:pt x="709" y="495"/>
                    </a:lnTo>
                    <a:lnTo>
                      <a:pt x="662" y="452"/>
                    </a:lnTo>
                    <a:lnTo>
                      <a:pt x="616" y="406"/>
                    </a:lnTo>
                    <a:lnTo>
                      <a:pt x="572" y="360"/>
                    </a:lnTo>
                    <a:lnTo>
                      <a:pt x="528" y="313"/>
                    </a:lnTo>
                    <a:lnTo>
                      <a:pt x="487" y="264"/>
                    </a:lnTo>
                    <a:lnTo>
                      <a:pt x="446" y="214"/>
                    </a:lnTo>
                    <a:lnTo>
                      <a:pt x="409" y="162"/>
                    </a:lnTo>
                    <a:lnTo>
                      <a:pt x="371" y="110"/>
                    </a:lnTo>
                    <a:lnTo>
                      <a:pt x="337" y="55"/>
                    </a:lnTo>
                    <a:lnTo>
                      <a:pt x="303" y="0"/>
                    </a:lnTo>
                    <a:lnTo>
                      <a:pt x="303" y="0"/>
                    </a:lnTo>
                    <a:close/>
                  </a:path>
                </a:pathLst>
              </a:custGeom>
              <a:solidFill>
                <a:srgbClr val="385623"/>
              </a:solidFill>
              <a:ln>
                <a:noFill/>
              </a:ln>
            </p:spPr>
            <p:txBody>
              <a:bodyPr spcFirstLastPara="1" wrap="square" lIns="121900" tIns="60925" rIns="121900" bIns="60925" anchor="t" anchorCtr="0">
                <a:noAutofit/>
              </a:bodyPr>
              <a:lstStyle/>
              <a:p>
                <a:pPr>
                  <a:defRPr/>
                </a:pPr>
                <a:endParaRPr sz="3200">
                  <a:solidFill>
                    <a:srgbClr val="000000"/>
                  </a:solidFill>
                  <a:latin typeface="Times"/>
                  <a:ea typeface="Times"/>
                  <a:cs typeface="Times"/>
                  <a:sym typeface="Times"/>
                </a:endParaRPr>
              </a:p>
            </p:txBody>
          </p:sp>
          <p:sp>
            <p:nvSpPr>
              <p:cNvPr id="75" name="Google Shape;232;p30"/>
              <p:cNvSpPr/>
              <p:nvPr/>
            </p:nvSpPr>
            <p:spPr>
              <a:xfrm>
                <a:off x="6280150" y="5383213"/>
                <a:ext cx="1624013" cy="1624013"/>
              </a:xfrm>
              <a:custGeom>
                <a:avLst/>
                <a:gdLst/>
                <a:ahLst/>
                <a:cxnLst/>
                <a:rect l="l" t="t" r="r" b="b"/>
                <a:pathLst>
                  <a:path w="1023" h="1023" extrusionOk="0">
                    <a:moveTo>
                      <a:pt x="718" y="0"/>
                    </a:moveTo>
                    <a:lnTo>
                      <a:pt x="718" y="0"/>
                    </a:lnTo>
                    <a:lnTo>
                      <a:pt x="685" y="55"/>
                    </a:lnTo>
                    <a:lnTo>
                      <a:pt x="650" y="110"/>
                    </a:lnTo>
                    <a:lnTo>
                      <a:pt x="614" y="162"/>
                    </a:lnTo>
                    <a:lnTo>
                      <a:pt x="575" y="214"/>
                    </a:lnTo>
                    <a:lnTo>
                      <a:pt x="536" y="264"/>
                    </a:lnTo>
                    <a:lnTo>
                      <a:pt x="495" y="313"/>
                    </a:lnTo>
                    <a:lnTo>
                      <a:pt x="451" y="360"/>
                    </a:lnTo>
                    <a:lnTo>
                      <a:pt x="407" y="406"/>
                    </a:lnTo>
                    <a:lnTo>
                      <a:pt x="361" y="452"/>
                    </a:lnTo>
                    <a:lnTo>
                      <a:pt x="312" y="495"/>
                    </a:lnTo>
                    <a:lnTo>
                      <a:pt x="264" y="535"/>
                    </a:lnTo>
                    <a:lnTo>
                      <a:pt x="214" y="575"/>
                    </a:lnTo>
                    <a:lnTo>
                      <a:pt x="162" y="614"/>
                    </a:lnTo>
                    <a:lnTo>
                      <a:pt x="109" y="650"/>
                    </a:lnTo>
                    <a:lnTo>
                      <a:pt x="55" y="685"/>
                    </a:lnTo>
                    <a:lnTo>
                      <a:pt x="0" y="719"/>
                    </a:lnTo>
                    <a:lnTo>
                      <a:pt x="176" y="1023"/>
                    </a:lnTo>
                    <a:lnTo>
                      <a:pt x="176" y="1023"/>
                    </a:lnTo>
                    <a:lnTo>
                      <a:pt x="244" y="983"/>
                    </a:lnTo>
                    <a:lnTo>
                      <a:pt x="310" y="940"/>
                    </a:lnTo>
                    <a:lnTo>
                      <a:pt x="372" y="896"/>
                    </a:lnTo>
                    <a:lnTo>
                      <a:pt x="433" y="852"/>
                    </a:lnTo>
                    <a:lnTo>
                      <a:pt x="493" y="806"/>
                    </a:lnTo>
                    <a:lnTo>
                      <a:pt x="550" y="759"/>
                    </a:lnTo>
                    <a:lnTo>
                      <a:pt x="604" y="709"/>
                    </a:lnTo>
                    <a:lnTo>
                      <a:pt x="657" y="657"/>
                    </a:lnTo>
                    <a:lnTo>
                      <a:pt x="709" y="604"/>
                    </a:lnTo>
                    <a:lnTo>
                      <a:pt x="759" y="549"/>
                    </a:lnTo>
                    <a:lnTo>
                      <a:pt x="806" y="492"/>
                    </a:lnTo>
                    <a:lnTo>
                      <a:pt x="852" y="433"/>
                    </a:lnTo>
                    <a:lnTo>
                      <a:pt x="898" y="372"/>
                    </a:lnTo>
                    <a:lnTo>
                      <a:pt x="941" y="308"/>
                    </a:lnTo>
                    <a:lnTo>
                      <a:pt x="983" y="243"/>
                    </a:lnTo>
                    <a:lnTo>
                      <a:pt x="1023" y="175"/>
                    </a:lnTo>
                    <a:lnTo>
                      <a:pt x="718" y="0"/>
                    </a:lnTo>
                    <a:close/>
                  </a:path>
                </a:pathLst>
              </a:custGeom>
              <a:solidFill>
                <a:srgbClr val="C55A11"/>
              </a:solidFill>
              <a:ln>
                <a:noFill/>
              </a:ln>
            </p:spPr>
            <p:txBody>
              <a:bodyPr spcFirstLastPara="1" wrap="square" lIns="121900" tIns="60925" rIns="121900" bIns="60925" anchor="t" anchorCtr="0">
                <a:noAutofit/>
              </a:bodyPr>
              <a:lstStyle/>
              <a:p>
                <a:pPr>
                  <a:defRPr/>
                </a:pPr>
                <a:endParaRPr sz="3200">
                  <a:solidFill>
                    <a:srgbClr val="000000"/>
                  </a:solidFill>
                  <a:latin typeface="Times"/>
                  <a:ea typeface="Times"/>
                  <a:cs typeface="Times"/>
                  <a:sym typeface="Times"/>
                </a:endParaRPr>
              </a:p>
            </p:txBody>
          </p:sp>
          <p:sp>
            <p:nvSpPr>
              <p:cNvPr id="76" name="Google Shape;233;p30"/>
              <p:cNvSpPr/>
              <p:nvPr/>
            </p:nvSpPr>
            <p:spPr>
              <a:xfrm>
                <a:off x="7419975" y="3824288"/>
                <a:ext cx="976313" cy="1836738"/>
              </a:xfrm>
              <a:custGeom>
                <a:avLst/>
                <a:gdLst/>
                <a:ahLst/>
                <a:cxnLst/>
                <a:rect l="l" t="t" r="r" b="b"/>
                <a:pathLst>
                  <a:path w="615" h="1157" extrusionOk="0">
                    <a:moveTo>
                      <a:pt x="263" y="0"/>
                    </a:moveTo>
                    <a:lnTo>
                      <a:pt x="263" y="0"/>
                    </a:lnTo>
                    <a:lnTo>
                      <a:pt x="263" y="67"/>
                    </a:lnTo>
                    <a:lnTo>
                      <a:pt x="259" y="134"/>
                    </a:lnTo>
                    <a:lnTo>
                      <a:pt x="253" y="199"/>
                    </a:lnTo>
                    <a:lnTo>
                      <a:pt x="247" y="264"/>
                    </a:lnTo>
                    <a:lnTo>
                      <a:pt x="237" y="328"/>
                    </a:lnTo>
                    <a:lnTo>
                      <a:pt x="224" y="392"/>
                    </a:lnTo>
                    <a:lnTo>
                      <a:pt x="210" y="455"/>
                    </a:lnTo>
                    <a:lnTo>
                      <a:pt x="195" y="517"/>
                    </a:lnTo>
                    <a:lnTo>
                      <a:pt x="177" y="578"/>
                    </a:lnTo>
                    <a:lnTo>
                      <a:pt x="158" y="638"/>
                    </a:lnTo>
                    <a:lnTo>
                      <a:pt x="135" y="698"/>
                    </a:lnTo>
                    <a:lnTo>
                      <a:pt x="113" y="756"/>
                    </a:lnTo>
                    <a:lnTo>
                      <a:pt x="87" y="815"/>
                    </a:lnTo>
                    <a:lnTo>
                      <a:pt x="60" y="872"/>
                    </a:lnTo>
                    <a:lnTo>
                      <a:pt x="31" y="927"/>
                    </a:lnTo>
                    <a:lnTo>
                      <a:pt x="0" y="982"/>
                    </a:lnTo>
                    <a:lnTo>
                      <a:pt x="305" y="1157"/>
                    </a:lnTo>
                    <a:lnTo>
                      <a:pt x="305" y="1157"/>
                    </a:lnTo>
                    <a:lnTo>
                      <a:pt x="344" y="1089"/>
                    </a:lnTo>
                    <a:lnTo>
                      <a:pt x="380" y="1019"/>
                    </a:lnTo>
                    <a:lnTo>
                      <a:pt x="412" y="950"/>
                    </a:lnTo>
                    <a:lnTo>
                      <a:pt x="443" y="882"/>
                    </a:lnTo>
                    <a:lnTo>
                      <a:pt x="472" y="812"/>
                    </a:lnTo>
                    <a:lnTo>
                      <a:pt x="497" y="741"/>
                    </a:lnTo>
                    <a:lnTo>
                      <a:pt x="519" y="672"/>
                    </a:lnTo>
                    <a:lnTo>
                      <a:pt x="540" y="601"/>
                    </a:lnTo>
                    <a:lnTo>
                      <a:pt x="558" y="528"/>
                    </a:lnTo>
                    <a:lnTo>
                      <a:pt x="573" y="456"/>
                    </a:lnTo>
                    <a:lnTo>
                      <a:pt x="586" y="382"/>
                    </a:lnTo>
                    <a:lnTo>
                      <a:pt x="597" y="309"/>
                    </a:lnTo>
                    <a:lnTo>
                      <a:pt x="605" y="234"/>
                    </a:lnTo>
                    <a:lnTo>
                      <a:pt x="611" y="157"/>
                    </a:lnTo>
                    <a:lnTo>
                      <a:pt x="614" y="79"/>
                    </a:lnTo>
                    <a:lnTo>
                      <a:pt x="615" y="0"/>
                    </a:lnTo>
                    <a:lnTo>
                      <a:pt x="263" y="0"/>
                    </a:lnTo>
                    <a:close/>
                  </a:path>
                </a:pathLst>
              </a:custGeom>
              <a:solidFill>
                <a:srgbClr val="F4B081"/>
              </a:solidFill>
              <a:ln>
                <a:noFill/>
              </a:ln>
            </p:spPr>
            <p:txBody>
              <a:bodyPr spcFirstLastPara="1" wrap="square" lIns="121900" tIns="60925" rIns="121900" bIns="60925" anchor="t" anchorCtr="0">
                <a:noAutofit/>
              </a:bodyPr>
              <a:lstStyle/>
              <a:p>
                <a:pPr>
                  <a:defRPr/>
                </a:pPr>
                <a:endParaRPr sz="3200">
                  <a:solidFill>
                    <a:srgbClr val="000000"/>
                  </a:solidFill>
                  <a:latin typeface="Times"/>
                  <a:ea typeface="Times"/>
                  <a:cs typeface="Times"/>
                  <a:sym typeface="Times"/>
                </a:endParaRPr>
              </a:p>
            </p:txBody>
          </p:sp>
          <p:sp>
            <p:nvSpPr>
              <p:cNvPr id="77" name="Google Shape;234;p30"/>
              <p:cNvSpPr/>
              <p:nvPr/>
            </p:nvSpPr>
            <p:spPr>
              <a:xfrm>
                <a:off x="7419975" y="1987550"/>
                <a:ext cx="976313" cy="1836738"/>
              </a:xfrm>
              <a:custGeom>
                <a:avLst/>
                <a:gdLst/>
                <a:ahLst/>
                <a:cxnLst/>
                <a:rect l="l" t="t" r="r" b="b"/>
                <a:pathLst>
                  <a:path w="615" h="1157" extrusionOk="0">
                    <a:moveTo>
                      <a:pt x="305" y="0"/>
                    </a:moveTo>
                    <a:lnTo>
                      <a:pt x="0" y="175"/>
                    </a:lnTo>
                    <a:lnTo>
                      <a:pt x="0" y="175"/>
                    </a:lnTo>
                    <a:lnTo>
                      <a:pt x="31" y="230"/>
                    </a:lnTo>
                    <a:lnTo>
                      <a:pt x="60" y="285"/>
                    </a:lnTo>
                    <a:lnTo>
                      <a:pt x="87" y="342"/>
                    </a:lnTo>
                    <a:lnTo>
                      <a:pt x="113" y="401"/>
                    </a:lnTo>
                    <a:lnTo>
                      <a:pt x="135" y="459"/>
                    </a:lnTo>
                    <a:lnTo>
                      <a:pt x="158" y="519"/>
                    </a:lnTo>
                    <a:lnTo>
                      <a:pt x="177" y="579"/>
                    </a:lnTo>
                    <a:lnTo>
                      <a:pt x="195" y="640"/>
                    </a:lnTo>
                    <a:lnTo>
                      <a:pt x="210" y="702"/>
                    </a:lnTo>
                    <a:lnTo>
                      <a:pt x="224" y="765"/>
                    </a:lnTo>
                    <a:lnTo>
                      <a:pt x="237" y="829"/>
                    </a:lnTo>
                    <a:lnTo>
                      <a:pt x="247" y="893"/>
                    </a:lnTo>
                    <a:lnTo>
                      <a:pt x="253" y="958"/>
                    </a:lnTo>
                    <a:lnTo>
                      <a:pt x="259" y="1024"/>
                    </a:lnTo>
                    <a:lnTo>
                      <a:pt x="263" y="1090"/>
                    </a:lnTo>
                    <a:lnTo>
                      <a:pt x="263" y="1157"/>
                    </a:lnTo>
                    <a:lnTo>
                      <a:pt x="615" y="1157"/>
                    </a:lnTo>
                    <a:lnTo>
                      <a:pt x="615" y="1157"/>
                    </a:lnTo>
                    <a:lnTo>
                      <a:pt x="614" y="1078"/>
                    </a:lnTo>
                    <a:lnTo>
                      <a:pt x="611" y="1000"/>
                    </a:lnTo>
                    <a:lnTo>
                      <a:pt x="605" y="923"/>
                    </a:lnTo>
                    <a:lnTo>
                      <a:pt x="597" y="848"/>
                    </a:lnTo>
                    <a:lnTo>
                      <a:pt x="586" y="775"/>
                    </a:lnTo>
                    <a:lnTo>
                      <a:pt x="573" y="701"/>
                    </a:lnTo>
                    <a:lnTo>
                      <a:pt x="558" y="629"/>
                    </a:lnTo>
                    <a:lnTo>
                      <a:pt x="540" y="558"/>
                    </a:lnTo>
                    <a:lnTo>
                      <a:pt x="519" y="487"/>
                    </a:lnTo>
                    <a:lnTo>
                      <a:pt x="497" y="416"/>
                    </a:lnTo>
                    <a:lnTo>
                      <a:pt x="472" y="346"/>
                    </a:lnTo>
                    <a:lnTo>
                      <a:pt x="443" y="277"/>
                    </a:lnTo>
                    <a:lnTo>
                      <a:pt x="412" y="207"/>
                    </a:lnTo>
                    <a:lnTo>
                      <a:pt x="380" y="138"/>
                    </a:lnTo>
                    <a:lnTo>
                      <a:pt x="344" y="68"/>
                    </a:lnTo>
                    <a:lnTo>
                      <a:pt x="305" y="0"/>
                    </a:lnTo>
                    <a:lnTo>
                      <a:pt x="305" y="0"/>
                    </a:lnTo>
                    <a:close/>
                  </a:path>
                </a:pathLst>
              </a:custGeom>
              <a:solidFill>
                <a:srgbClr val="F7CAAC"/>
              </a:solidFill>
              <a:ln>
                <a:noFill/>
              </a:ln>
            </p:spPr>
            <p:txBody>
              <a:bodyPr spcFirstLastPara="1" wrap="square" lIns="121900" tIns="60925" rIns="121900" bIns="60925" anchor="t" anchorCtr="0">
                <a:noAutofit/>
              </a:bodyPr>
              <a:lstStyle/>
              <a:p>
                <a:pPr>
                  <a:defRPr/>
                </a:pPr>
                <a:endParaRPr sz="3200">
                  <a:solidFill>
                    <a:srgbClr val="000000"/>
                  </a:solidFill>
                  <a:latin typeface="Times"/>
                  <a:ea typeface="Times"/>
                  <a:cs typeface="Times"/>
                  <a:sym typeface="Times"/>
                </a:endParaRPr>
              </a:p>
            </p:txBody>
          </p:sp>
          <p:sp>
            <p:nvSpPr>
              <p:cNvPr id="78" name="Google Shape;235;p30"/>
              <p:cNvSpPr/>
              <p:nvPr/>
            </p:nvSpPr>
            <p:spPr>
              <a:xfrm>
                <a:off x="6280150" y="641350"/>
                <a:ext cx="1624013" cy="1624013"/>
              </a:xfrm>
              <a:custGeom>
                <a:avLst/>
                <a:gdLst/>
                <a:ahLst/>
                <a:cxnLst/>
                <a:rect l="l" t="t" r="r" b="b"/>
                <a:pathLst>
                  <a:path w="1023" h="1023" extrusionOk="0">
                    <a:moveTo>
                      <a:pt x="718" y="1023"/>
                    </a:moveTo>
                    <a:lnTo>
                      <a:pt x="1023" y="848"/>
                    </a:lnTo>
                    <a:lnTo>
                      <a:pt x="1023" y="848"/>
                    </a:lnTo>
                    <a:lnTo>
                      <a:pt x="983" y="780"/>
                    </a:lnTo>
                    <a:lnTo>
                      <a:pt x="941" y="715"/>
                    </a:lnTo>
                    <a:lnTo>
                      <a:pt x="898" y="651"/>
                    </a:lnTo>
                    <a:lnTo>
                      <a:pt x="852" y="590"/>
                    </a:lnTo>
                    <a:lnTo>
                      <a:pt x="806" y="531"/>
                    </a:lnTo>
                    <a:lnTo>
                      <a:pt x="759" y="474"/>
                    </a:lnTo>
                    <a:lnTo>
                      <a:pt x="709" y="419"/>
                    </a:lnTo>
                    <a:lnTo>
                      <a:pt x="657" y="366"/>
                    </a:lnTo>
                    <a:lnTo>
                      <a:pt x="604" y="314"/>
                    </a:lnTo>
                    <a:lnTo>
                      <a:pt x="550" y="266"/>
                    </a:lnTo>
                    <a:lnTo>
                      <a:pt x="493" y="217"/>
                    </a:lnTo>
                    <a:lnTo>
                      <a:pt x="433" y="171"/>
                    </a:lnTo>
                    <a:lnTo>
                      <a:pt x="372" y="127"/>
                    </a:lnTo>
                    <a:lnTo>
                      <a:pt x="310" y="83"/>
                    </a:lnTo>
                    <a:lnTo>
                      <a:pt x="244" y="42"/>
                    </a:lnTo>
                    <a:lnTo>
                      <a:pt x="176" y="0"/>
                    </a:lnTo>
                    <a:lnTo>
                      <a:pt x="0" y="305"/>
                    </a:lnTo>
                    <a:lnTo>
                      <a:pt x="0" y="305"/>
                    </a:lnTo>
                    <a:lnTo>
                      <a:pt x="55" y="338"/>
                    </a:lnTo>
                    <a:lnTo>
                      <a:pt x="109" y="373"/>
                    </a:lnTo>
                    <a:lnTo>
                      <a:pt x="162" y="409"/>
                    </a:lnTo>
                    <a:lnTo>
                      <a:pt x="214" y="448"/>
                    </a:lnTo>
                    <a:lnTo>
                      <a:pt x="264" y="488"/>
                    </a:lnTo>
                    <a:lnTo>
                      <a:pt x="312" y="530"/>
                    </a:lnTo>
                    <a:lnTo>
                      <a:pt x="361" y="573"/>
                    </a:lnTo>
                    <a:lnTo>
                      <a:pt x="407" y="617"/>
                    </a:lnTo>
                    <a:lnTo>
                      <a:pt x="451" y="663"/>
                    </a:lnTo>
                    <a:lnTo>
                      <a:pt x="495" y="711"/>
                    </a:lnTo>
                    <a:lnTo>
                      <a:pt x="536" y="759"/>
                    </a:lnTo>
                    <a:lnTo>
                      <a:pt x="575" y="809"/>
                    </a:lnTo>
                    <a:lnTo>
                      <a:pt x="614" y="861"/>
                    </a:lnTo>
                    <a:lnTo>
                      <a:pt x="650" y="914"/>
                    </a:lnTo>
                    <a:lnTo>
                      <a:pt x="685" y="968"/>
                    </a:lnTo>
                    <a:lnTo>
                      <a:pt x="718" y="1023"/>
                    </a:lnTo>
                    <a:lnTo>
                      <a:pt x="718" y="1023"/>
                    </a:lnTo>
                    <a:close/>
                  </a:path>
                </a:pathLst>
              </a:custGeom>
              <a:solidFill>
                <a:srgbClr val="BF9000"/>
              </a:solidFill>
              <a:ln>
                <a:noFill/>
              </a:ln>
            </p:spPr>
            <p:txBody>
              <a:bodyPr spcFirstLastPara="1" wrap="square" lIns="121900" tIns="60925" rIns="121900" bIns="60925" anchor="t" anchorCtr="0">
                <a:noAutofit/>
              </a:bodyPr>
              <a:lstStyle/>
              <a:p>
                <a:pPr>
                  <a:defRPr/>
                </a:pPr>
                <a:endParaRPr sz="3200">
                  <a:solidFill>
                    <a:srgbClr val="000000"/>
                  </a:solidFill>
                  <a:latin typeface="Times"/>
                  <a:ea typeface="Times"/>
                  <a:cs typeface="Times"/>
                  <a:sym typeface="Times"/>
                </a:endParaRPr>
              </a:p>
            </p:txBody>
          </p:sp>
          <p:sp>
            <p:nvSpPr>
              <p:cNvPr id="79" name="Google Shape;236;p30"/>
              <p:cNvSpPr/>
              <p:nvPr/>
            </p:nvSpPr>
            <p:spPr>
              <a:xfrm>
                <a:off x="4721225" y="149225"/>
                <a:ext cx="1838325" cy="976313"/>
              </a:xfrm>
              <a:custGeom>
                <a:avLst/>
                <a:gdLst/>
                <a:ahLst/>
                <a:cxnLst/>
                <a:rect l="l" t="t" r="r" b="b"/>
                <a:pathLst>
                  <a:path w="1158" h="615" extrusionOk="0">
                    <a:moveTo>
                      <a:pt x="1158" y="310"/>
                    </a:moveTo>
                    <a:lnTo>
                      <a:pt x="1158" y="310"/>
                    </a:lnTo>
                    <a:lnTo>
                      <a:pt x="1089" y="273"/>
                    </a:lnTo>
                    <a:lnTo>
                      <a:pt x="1019" y="236"/>
                    </a:lnTo>
                    <a:lnTo>
                      <a:pt x="951" y="203"/>
                    </a:lnTo>
                    <a:lnTo>
                      <a:pt x="881" y="172"/>
                    </a:lnTo>
                    <a:lnTo>
                      <a:pt x="812" y="145"/>
                    </a:lnTo>
                    <a:lnTo>
                      <a:pt x="742" y="120"/>
                    </a:lnTo>
                    <a:lnTo>
                      <a:pt x="671" y="96"/>
                    </a:lnTo>
                    <a:lnTo>
                      <a:pt x="601" y="76"/>
                    </a:lnTo>
                    <a:lnTo>
                      <a:pt x="528" y="58"/>
                    </a:lnTo>
                    <a:lnTo>
                      <a:pt x="456" y="43"/>
                    </a:lnTo>
                    <a:lnTo>
                      <a:pt x="384" y="29"/>
                    </a:lnTo>
                    <a:lnTo>
                      <a:pt x="308" y="19"/>
                    </a:lnTo>
                    <a:lnTo>
                      <a:pt x="233" y="11"/>
                    </a:lnTo>
                    <a:lnTo>
                      <a:pt x="157" y="6"/>
                    </a:lnTo>
                    <a:lnTo>
                      <a:pt x="79" y="1"/>
                    </a:lnTo>
                    <a:lnTo>
                      <a:pt x="0" y="0"/>
                    </a:lnTo>
                    <a:lnTo>
                      <a:pt x="0" y="352"/>
                    </a:lnTo>
                    <a:lnTo>
                      <a:pt x="0" y="352"/>
                    </a:lnTo>
                    <a:lnTo>
                      <a:pt x="67" y="353"/>
                    </a:lnTo>
                    <a:lnTo>
                      <a:pt x="133" y="356"/>
                    </a:lnTo>
                    <a:lnTo>
                      <a:pt x="199" y="362"/>
                    </a:lnTo>
                    <a:lnTo>
                      <a:pt x="264" y="370"/>
                    </a:lnTo>
                    <a:lnTo>
                      <a:pt x="328" y="380"/>
                    </a:lnTo>
                    <a:lnTo>
                      <a:pt x="392" y="391"/>
                    </a:lnTo>
                    <a:lnTo>
                      <a:pt x="455" y="405"/>
                    </a:lnTo>
                    <a:lnTo>
                      <a:pt x="517" y="421"/>
                    </a:lnTo>
                    <a:lnTo>
                      <a:pt x="578" y="438"/>
                    </a:lnTo>
                    <a:lnTo>
                      <a:pt x="639" y="459"/>
                    </a:lnTo>
                    <a:lnTo>
                      <a:pt x="698" y="480"/>
                    </a:lnTo>
                    <a:lnTo>
                      <a:pt x="758" y="503"/>
                    </a:lnTo>
                    <a:lnTo>
                      <a:pt x="815" y="528"/>
                    </a:lnTo>
                    <a:lnTo>
                      <a:pt x="872" y="555"/>
                    </a:lnTo>
                    <a:lnTo>
                      <a:pt x="927" y="584"/>
                    </a:lnTo>
                    <a:lnTo>
                      <a:pt x="982" y="615"/>
                    </a:lnTo>
                    <a:lnTo>
                      <a:pt x="1158" y="31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121900" tIns="60925" rIns="121900" bIns="60925" anchor="t" anchorCtr="0">
                <a:noAutofit/>
              </a:bodyPr>
              <a:lstStyle/>
              <a:p>
                <a:pPr>
                  <a:defRPr/>
                </a:pPr>
                <a:endParaRPr sz="3200">
                  <a:solidFill>
                    <a:srgbClr val="000000"/>
                  </a:solidFill>
                  <a:latin typeface="Times"/>
                  <a:ea typeface="Times"/>
                  <a:cs typeface="Times"/>
                  <a:sym typeface="Times"/>
                </a:endParaRPr>
              </a:p>
            </p:txBody>
          </p:sp>
          <p:sp>
            <p:nvSpPr>
              <p:cNvPr id="80" name="Google Shape;237;p30"/>
              <p:cNvSpPr/>
              <p:nvPr/>
            </p:nvSpPr>
            <p:spPr>
              <a:xfrm>
                <a:off x="2884488" y="149225"/>
                <a:ext cx="1836738" cy="976313"/>
              </a:xfrm>
              <a:custGeom>
                <a:avLst/>
                <a:gdLst/>
                <a:ahLst/>
                <a:cxnLst/>
                <a:rect l="l" t="t" r="r" b="b"/>
                <a:pathLst>
                  <a:path w="1157" h="615" extrusionOk="0">
                    <a:moveTo>
                      <a:pt x="1157" y="352"/>
                    </a:moveTo>
                    <a:lnTo>
                      <a:pt x="1157" y="0"/>
                    </a:lnTo>
                    <a:lnTo>
                      <a:pt x="1157" y="0"/>
                    </a:lnTo>
                    <a:lnTo>
                      <a:pt x="1078" y="1"/>
                    </a:lnTo>
                    <a:lnTo>
                      <a:pt x="1001" y="6"/>
                    </a:lnTo>
                    <a:lnTo>
                      <a:pt x="925" y="11"/>
                    </a:lnTo>
                    <a:lnTo>
                      <a:pt x="848" y="19"/>
                    </a:lnTo>
                    <a:lnTo>
                      <a:pt x="774" y="29"/>
                    </a:lnTo>
                    <a:lnTo>
                      <a:pt x="701" y="43"/>
                    </a:lnTo>
                    <a:lnTo>
                      <a:pt x="628" y="58"/>
                    </a:lnTo>
                    <a:lnTo>
                      <a:pt x="557" y="76"/>
                    </a:lnTo>
                    <a:lnTo>
                      <a:pt x="487" y="96"/>
                    </a:lnTo>
                    <a:lnTo>
                      <a:pt x="416" y="120"/>
                    </a:lnTo>
                    <a:lnTo>
                      <a:pt x="346" y="145"/>
                    </a:lnTo>
                    <a:lnTo>
                      <a:pt x="277" y="172"/>
                    </a:lnTo>
                    <a:lnTo>
                      <a:pt x="207" y="203"/>
                    </a:lnTo>
                    <a:lnTo>
                      <a:pt x="138" y="236"/>
                    </a:lnTo>
                    <a:lnTo>
                      <a:pt x="69" y="273"/>
                    </a:lnTo>
                    <a:lnTo>
                      <a:pt x="0" y="310"/>
                    </a:lnTo>
                    <a:lnTo>
                      <a:pt x="175" y="615"/>
                    </a:lnTo>
                    <a:lnTo>
                      <a:pt x="175" y="615"/>
                    </a:lnTo>
                    <a:lnTo>
                      <a:pt x="231" y="584"/>
                    </a:lnTo>
                    <a:lnTo>
                      <a:pt x="286" y="555"/>
                    </a:lnTo>
                    <a:lnTo>
                      <a:pt x="342" y="528"/>
                    </a:lnTo>
                    <a:lnTo>
                      <a:pt x="400" y="503"/>
                    </a:lnTo>
                    <a:lnTo>
                      <a:pt x="459" y="480"/>
                    </a:lnTo>
                    <a:lnTo>
                      <a:pt x="519" y="459"/>
                    </a:lnTo>
                    <a:lnTo>
                      <a:pt x="580" y="438"/>
                    </a:lnTo>
                    <a:lnTo>
                      <a:pt x="641" y="421"/>
                    </a:lnTo>
                    <a:lnTo>
                      <a:pt x="702" y="405"/>
                    </a:lnTo>
                    <a:lnTo>
                      <a:pt x="766" y="391"/>
                    </a:lnTo>
                    <a:lnTo>
                      <a:pt x="829" y="380"/>
                    </a:lnTo>
                    <a:lnTo>
                      <a:pt x="894" y="370"/>
                    </a:lnTo>
                    <a:lnTo>
                      <a:pt x="958" y="362"/>
                    </a:lnTo>
                    <a:lnTo>
                      <a:pt x="1025" y="356"/>
                    </a:lnTo>
                    <a:lnTo>
                      <a:pt x="1090" y="353"/>
                    </a:lnTo>
                    <a:lnTo>
                      <a:pt x="1157" y="352"/>
                    </a:lnTo>
                    <a:lnTo>
                      <a:pt x="1157" y="352"/>
                    </a:lnTo>
                    <a:close/>
                  </a:path>
                </a:pathLst>
              </a:custGeom>
              <a:solidFill>
                <a:srgbClr val="FEE599"/>
              </a:solidFill>
              <a:ln>
                <a:noFill/>
              </a:ln>
            </p:spPr>
            <p:txBody>
              <a:bodyPr spcFirstLastPara="1" wrap="square" lIns="121900" tIns="60925" rIns="121900" bIns="60925" anchor="t" anchorCtr="0">
                <a:noAutofit/>
              </a:bodyPr>
              <a:lstStyle/>
              <a:p>
                <a:pPr>
                  <a:defRPr/>
                </a:pPr>
                <a:endParaRPr sz="3200">
                  <a:solidFill>
                    <a:srgbClr val="000000"/>
                  </a:solidFill>
                  <a:latin typeface="Times"/>
                  <a:ea typeface="Times"/>
                  <a:cs typeface="Times"/>
                  <a:sym typeface="Times"/>
                </a:endParaRPr>
              </a:p>
            </p:txBody>
          </p:sp>
          <p:sp>
            <p:nvSpPr>
              <p:cNvPr id="81" name="Google Shape;238;p30"/>
              <p:cNvSpPr/>
              <p:nvPr/>
            </p:nvSpPr>
            <p:spPr>
              <a:xfrm>
                <a:off x="1539875" y="641350"/>
                <a:ext cx="1622425" cy="1624013"/>
              </a:xfrm>
              <a:custGeom>
                <a:avLst/>
                <a:gdLst/>
                <a:ahLst/>
                <a:cxnLst/>
                <a:rect l="l" t="t" r="r" b="b"/>
                <a:pathLst>
                  <a:path w="1022" h="1023" extrusionOk="0">
                    <a:moveTo>
                      <a:pt x="1022" y="305"/>
                    </a:moveTo>
                    <a:lnTo>
                      <a:pt x="847" y="0"/>
                    </a:lnTo>
                    <a:lnTo>
                      <a:pt x="847" y="0"/>
                    </a:lnTo>
                    <a:lnTo>
                      <a:pt x="779" y="42"/>
                    </a:lnTo>
                    <a:lnTo>
                      <a:pt x="713" y="83"/>
                    </a:lnTo>
                    <a:lnTo>
                      <a:pt x="649" y="127"/>
                    </a:lnTo>
                    <a:lnTo>
                      <a:pt x="588" y="171"/>
                    </a:lnTo>
                    <a:lnTo>
                      <a:pt x="530" y="217"/>
                    </a:lnTo>
                    <a:lnTo>
                      <a:pt x="473" y="266"/>
                    </a:lnTo>
                    <a:lnTo>
                      <a:pt x="417" y="314"/>
                    </a:lnTo>
                    <a:lnTo>
                      <a:pt x="364" y="366"/>
                    </a:lnTo>
                    <a:lnTo>
                      <a:pt x="313" y="419"/>
                    </a:lnTo>
                    <a:lnTo>
                      <a:pt x="264" y="474"/>
                    </a:lnTo>
                    <a:lnTo>
                      <a:pt x="216" y="531"/>
                    </a:lnTo>
                    <a:lnTo>
                      <a:pt x="170" y="590"/>
                    </a:lnTo>
                    <a:lnTo>
                      <a:pt x="125" y="651"/>
                    </a:lnTo>
                    <a:lnTo>
                      <a:pt x="82" y="715"/>
                    </a:lnTo>
                    <a:lnTo>
                      <a:pt x="40" y="780"/>
                    </a:lnTo>
                    <a:lnTo>
                      <a:pt x="0" y="848"/>
                    </a:lnTo>
                    <a:lnTo>
                      <a:pt x="303" y="1023"/>
                    </a:lnTo>
                    <a:lnTo>
                      <a:pt x="303" y="1023"/>
                    </a:lnTo>
                    <a:lnTo>
                      <a:pt x="337" y="968"/>
                    </a:lnTo>
                    <a:lnTo>
                      <a:pt x="371" y="914"/>
                    </a:lnTo>
                    <a:lnTo>
                      <a:pt x="409" y="861"/>
                    </a:lnTo>
                    <a:lnTo>
                      <a:pt x="446" y="809"/>
                    </a:lnTo>
                    <a:lnTo>
                      <a:pt x="487" y="759"/>
                    </a:lnTo>
                    <a:lnTo>
                      <a:pt x="528" y="711"/>
                    </a:lnTo>
                    <a:lnTo>
                      <a:pt x="572" y="663"/>
                    </a:lnTo>
                    <a:lnTo>
                      <a:pt x="616" y="617"/>
                    </a:lnTo>
                    <a:lnTo>
                      <a:pt x="662" y="573"/>
                    </a:lnTo>
                    <a:lnTo>
                      <a:pt x="709" y="530"/>
                    </a:lnTo>
                    <a:lnTo>
                      <a:pt x="758" y="488"/>
                    </a:lnTo>
                    <a:lnTo>
                      <a:pt x="809" y="448"/>
                    </a:lnTo>
                    <a:lnTo>
                      <a:pt x="861" y="409"/>
                    </a:lnTo>
                    <a:lnTo>
                      <a:pt x="914" y="373"/>
                    </a:lnTo>
                    <a:lnTo>
                      <a:pt x="966" y="338"/>
                    </a:lnTo>
                    <a:lnTo>
                      <a:pt x="1022" y="305"/>
                    </a:lnTo>
                    <a:lnTo>
                      <a:pt x="1022" y="305"/>
                    </a:lnTo>
                    <a:close/>
                  </a:path>
                </a:pathLst>
              </a:custGeom>
              <a:solidFill>
                <a:srgbClr val="C4E0B2"/>
              </a:solidFill>
              <a:ln>
                <a:noFill/>
              </a:ln>
            </p:spPr>
            <p:txBody>
              <a:bodyPr spcFirstLastPara="1" wrap="square" lIns="121900" tIns="60925" rIns="121900" bIns="60925" anchor="t" anchorCtr="0">
                <a:noAutofit/>
              </a:bodyPr>
              <a:lstStyle/>
              <a:p>
                <a:pPr>
                  <a:defRPr/>
                </a:pPr>
                <a:endParaRPr sz="3200">
                  <a:solidFill>
                    <a:srgbClr val="000000"/>
                  </a:solidFill>
                  <a:latin typeface="Times"/>
                  <a:ea typeface="Times"/>
                  <a:cs typeface="Times"/>
                  <a:sym typeface="Times"/>
                </a:endParaRPr>
              </a:p>
            </p:txBody>
          </p:sp>
        </p:grpSp>
        <p:grpSp>
          <p:nvGrpSpPr>
            <p:cNvPr id="10" name="Google Shape;239;p30"/>
            <p:cNvGrpSpPr/>
            <p:nvPr/>
          </p:nvGrpSpPr>
          <p:grpSpPr>
            <a:xfrm>
              <a:off x="2382769" y="1725584"/>
              <a:ext cx="3702993" cy="3455061"/>
              <a:chOff x="896938" y="0"/>
              <a:chExt cx="7350126" cy="6858000"/>
            </a:xfrm>
          </p:grpSpPr>
          <p:sp>
            <p:nvSpPr>
              <p:cNvPr id="63" name="Google Shape;240;p30"/>
              <p:cNvSpPr/>
              <p:nvPr/>
            </p:nvSpPr>
            <p:spPr>
              <a:xfrm>
                <a:off x="2735263" y="0"/>
                <a:ext cx="1836738" cy="3675063"/>
              </a:xfrm>
              <a:custGeom>
                <a:avLst/>
                <a:gdLst/>
                <a:ahLst/>
                <a:cxnLst/>
                <a:rect l="l" t="t" r="r" b="b"/>
                <a:pathLst>
                  <a:path w="1157" h="2315" extrusionOk="0">
                    <a:moveTo>
                      <a:pt x="1157" y="2315"/>
                    </a:moveTo>
                    <a:lnTo>
                      <a:pt x="0" y="311"/>
                    </a:lnTo>
                    <a:lnTo>
                      <a:pt x="0" y="311"/>
                    </a:lnTo>
                    <a:lnTo>
                      <a:pt x="68" y="271"/>
                    </a:lnTo>
                    <a:lnTo>
                      <a:pt x="138" y="236"/>
                    </a:lnTo>
                    <a:lnTo>
                      <a:pt x="206" y="203"/>
                    </a:lnTo>
                    <a:lnTo>
                      <a:pt x="276" y="171"/>
                    </a:lnTo>
                    <a:lnTo>
                      <a:pt x="346" y="145"/>
                    </a:lnTo>
                    <a:lnTo>
                      <a:pt x="416" y="118"/>
                    </a:lnTo>
                    <a:lnTo>
                      <a:pt x="486" y="95"/>
                    </a:lnTo>
                    <a:lnTo>
                      <a:pt x="557" y="75"/>
                    </a:lnTo>
                    <a:lnTo>
                      <a:pt x="629" y="56"/>
                    </a:lnTo>
                    <a:lnTo>
                      <a:pt x="702" y="42"/>
                    </a:lnTo>
                    <a:lnTo>
                      <a:pt x="775" y="28"/>
                    </a:lnTo>
                    <a:lnTo>
                      <a:pt x="850" y="18"/>
                    </a:lnTo>
                    <a:lnTo>
                      <a:pt x="924" y="10"/>
                    </a:lnTo>
                    <a:lnTo>
                      <a:pt x="1001" y="5"/>
                    </a:lnTo>
                    <a:lnTo>
                      <a:pt x="1079" y="2"/>
                    </a:lnTo>
                    <a:lnTo>
                      <a:pt x="1157" y="0"/>
                    </a:lnTo>
                    <a:lnTo>
                      <a:pt x="1157" y="2315"/>
                    </a:lnTo>
                    <a:close/>
                  </a:path>
                </a:pathLst>
              </a:custGeom>
              <a:solidFill>
                <a:srgbClr val="FEE599"/>
              </a:solidFill>
              <a:ln>
                <a:noFill/>
              </a:ln>
            </p:spPr>
            <p:txBody>
              <a:bodyPr spcFirstLastPara="1" wrap="square" lIns="121900" tIns="60925" rIns="121900" bIns="60925" anchor="t" anchorCtr="0">
                <a:noAutofit/>
              </a:bodyPr>
              <a:lstStyle/>
              <a:p>
                <a:pPr>
                  <a:defRPr/>
                </a:pPr>
                <a:endParaRPr sz="3200">
                  <a:solidFill>
                    <a:srgbClr val="000000"/>
                  </a:solidFill>
                  <a:latin typeface="Times"/>
                  <a:ea typeface="Times"/>
                  <a:cs typeface="Times"/>
                  <a:sym typeface="Times"/>
                </a:endParaRPr>
              </a:p>
            </p:txBody>
          </p:sp>
          <p:sp>
            <p:nvSpPr>
              <p:cNvPr id="64" name="Google Shape;241;p30"/>
              <p:cNvSpPr/>
              <p:nvPr/>
            </p:nvSpPr>
            <p:spPr>
              <a:xfrm>
                <a:off x="1390651" y="493713"/>
                <a:ext cx="3181350" cy="3181350"/>
              </a:xfrm>
              <a:custGeom>
                <a:avLst/>
                <a:gdLst/>
                <a:ahLst/>
                <a:cxnLst/>
                <a:rect l="l" t="t" r="r" b="b"/>
                <a:pathLst>
                  <a:path w="2004" h="2004" extrusionOk="0">
                    <a:moveTo>
                      <a:pt x="2004" y="2004"/>
                    </a:moveTo>
                    <a:lnTo>
                      <a:pt x="0" y="847"/>
                    </a:lnTo>
                    <a:lnTo>
                      <a:pt x="0" y="847"/>
                    </a:lnTo>
                    <a:lnTo>
                      <a:pt x="40" y="779"/>
                    </a:lnTo>
                    <a:lnTo>
                      <a:pt x="81" y="713"/>
                    </a:lnTo>
                    <a:lnTo>
                      <a:pt x="124" y="649"/>
                    </a:lnTo>
                    <a:lnTo>
                      <a:pt x="169" y="588"/>
                    </a:lnTo>
                    <a:lnTo>
                      <a:pt x="216" y="530"/>
                    </a:lnTo>
                    <a:lnTo>
                      <a:pt x="264" y="472"/>
                    </a:lnTo>
                    <a:lnTo>
                      <a:pt x="314" y="417"/>
                    </a:lnTo>
                    <a:lnTo>
                      <a:pt x="365" y="364"/>
                    </a:lnTo>
                    <a:lnTo>
                      <a:pt x="419" y="314"/>
                    </a:lnTo>
                    <a:lnTo>
                      <a:pt x="473" y="264"/>
                    </a:lnTo>
                    <a:lnTo>
                      <a:pt x="530" y="216"/>
                    </a:lnTo>
                    <a:lnTo>
                      <a:pt x="588" y="169"/>
                    </a:lnTo>
                    <a:lnTo>
                      <a:pt x="650" y="124"/>
                    </a:lnTo>
                    <a:lnTo>
                      <a:pt x="713" y="81"/>
                    </a:lnTo>
                    <a:lnTo>
                      <a:pt x="779" y="40"/>
                    </a:lnTo>
                    <a:lnTo>
                      <a:pt x="847" y="0"/>
                    </a:lnTo>
                    <a:lnTo>
                      <a:pt x="2004" y="2004"/>
                    </a:lnTo>
                    <a:close/>
                  </a:path>
                </a:pathLst>
              </a:custGeom>
              <a:solidFill>
                <a:srgbClr val="C4E0B2"/>
              </a:solidFill>
              <a:ln>
                <a:noFill/>
              </a:ln>
            </p:spPr>
            <p:txBody>
              <a:bodyPr spcFirstLastPara="1" wrap="square" lIns="121900" tIns="60925" rIns="121900" bIns="60925" anchor="t" anchorCtr="0">
                <a:noAutofit/>
              </a:bodyPr>
              <a:lstStyle/>
              <a:p>
                <a:pPr>
                  <a:defRPr/>
                </a:pPr>
                <a:endParaRPr sz="3200">
                  <a:solidFill>
                    <a:srgbClr val="000000"/>
                  </a:solidFill>
                  <a:latin typeface="Times"/>
                  <a:ea typeface="Times"/>
                  <a:cs typeface="Times"/>
                  <a:sym typeface="Times"/>
                </a:endParaRPr>
              </a:p>
            </p:txBody>
          </p:sp>
          <p:sp>
            <p:nvSpPr>
              <p:cNvPr id="65" name="Google Shape;242;p30"/>
              <p:cNvSpPr/>
              <p:nvPr/>
            </p:nvSpPr>
            <p:spPr>
              <a:xfrm>
                <a:off x="896938" y="1838325"/>
                <a:ext cx="3675063" cy="1836738"/>
              </a:xfrm>
              <a:custGeom>
                <a:avLst/>
                <a:gdLst/>
                <a:ahLst/>
                <a:cxnLst/>
                <a:rect l="l" t="t" r="r" b="b"/>
                <a:pathLst>
                  <a:path w="2315" h="1157" extrusionOk="0">
                    <a:moveTo>
                      <a:pt x="2315" y="1157"/>
                    </a:moveTo>
                    <a:lnTo>
                      <a:pt x="0" y="1157"/>
                    </a:lnTo>
                    <a:lnTo>
                      <a:pt x="0" y="1157"/>
                    </a:lnTo>
                    <a:lnTo>
                      <a:pt x="2" y="1077"/>
                    </a:lnTo>
                    <a:lnTo>
                      <a:pt x="5" y="1000"/>
                    </a:lnTo>
                    <a:lnTo>
                      <a:pt x="10" y="924"/>
                    </a:lnTo>
                    <a:lnTo>
                      <a:pt x="18" y="847"/>
                    </a:lnTo>
                    <a:lnTo>
                      <a:pt x="30" y="774"/>
                    </a:lnTo>
                    <a:lnTo>
                      <a:pt x="42" y="701"/>
                    </a:lnTo>
                    <a:lnTo>
                      <a:pt x="58" y="628"/>
                    </a:lnTo>
                    <a:lnTo>
                      <a:pt x="75" y="557"/>
                    </a:lnTo>
                    <a:lnTo>
                      <a:pt x="96" y="485"/>
                    </a:lnTo>
                    <a:lnTo>
                      <a:pt x="118" y="415"/>
                    </a:lnTo>
                    <a:lnTo>
                      <a:pt x="145" y="346"/>
                    </a:lnTo>
                    <a:lnTo>
                      <a:pt x="173" y="276"/>
                    </a:lnTo>
                    <a:lnTo>
                      <a:pt x="203" y="206"/>
                    </a:lnTo>
                    <a:lnTo>
                      <a:pt x="236" y="138"/>
                    </a:lnTo>
                    <a:lnTo>
                      <a:pt x="273" y="68"/>
                    </a:lnTo>
                    <a:lnTo>
                      <a:pt x="311" y="0"/>
                    </a:lnTo>
                    <a:lnTo>
                      <a:pt x="2315" y="1157"/>
                    </a:lnTo>
                    <a:close/>
                  </a:path>
                </a:pathLst>
              </a:custGeom>
              <a:solidFill>
                <a:srgbClr val="A8D08C"/>
              </a:solidFill>
              <a:ln>
                <a:noFill/>
              </a:ln>
            </p:spPr>
            <p:txBody>
              <a:bodyPr spcFirstLastPara="1" wrap="square" lIns="121900" tIns="60925" rIns="121900" bIns="60925" anchor="t" anchorCtr="0">
                <a:noAutofit/>
              </a:bodyPr>
              <a:lstStyle/>
              <a:p>
                <a:pPr>
                  <a:defRPr/>
                </a:pPr>
                <a:endParaRPr sz="3200">
                  <a:solidFill>
                    <a:srgbClr val="000000"/>
                  </a:solidFill>
                  <a:latin typeface="Times"/>
                  <a:ea typeface="Times"/>
                  <a:cs typeface="Times"/>
                  <a:sym typeface="Times"/>
                </a:endParaRPr>
              </a:p>
            </p:txBody>
          </p:sp>
          <p:sp>
            <p:nvSpPr>
              <p:cNvPr id="66" name="Google Shape;243;p30"/>
              <p:cNvSpPr/>
              <p:nvPr/>
            </p:nvSpPr>
            <p:spPr>
              <a:xfrm>
                <a:off x="896938" y="3675063"/>
                <a:ext cx="3675063" cy="1838325"/>
              </a:xfrm>
              <a:custGeom>
                <a:avLst/>
                <a:gdLst/>
                <a:ahLst/>
                <a:cxnLst/>
                <a:rect l="l" t="t" r="r" b="b"/>
                <a:pathLst>
                  <a:path w="2315" h="1158" extrusionOk="0">
                    <a:moveTo>
                      <a:pt x="2315" y="0"/>
                    </a:moveTo>
                    <a:lnTo>
                      <a:pt x="311" y="1158"/>
                    </a:lnTo>
                    <a:lnTo>
                      <a:pt x="311" y="1158"/>
                    </a:lnTo>
                    <a:lnTo>
                      <a:pt x="273" y="1088"/>
                    </a:lnTo>
                    <a:lnTo>
                      <a:pt x="236" y="1020"/>
                    </a:lnTo>
                    <a:lnTo>
                      <a:pt x="203" y="950"/>
                    </a:lnTo>
                    <a:lnTo>
                      <a:pt x="173" y="880"/>
                    </a:lnTo>
                    <a:lnTo>
                      <a:pt x="145" y="810"/>
                    </a:lnTo>
                    <a:lnTo>
                      <a:pt x="118" y="741"/>
                    </a:lnTo>
                    <a:lnTo>
                      <a:pt x="96" y="671"/>
                    </a:lnTo>
                    <a:lnTo>
                      <a:pt x="75" y="599"/>
                    </a:lnTo>
                    <a:lnTo>
                      <a:pt x="58" y="528"/>
                    </a:lnTo>
                    <a:lnTo>
                      <a:pt x="42" y="456"/>
                    </a:lnTo>
                    <a:lnTo>
                      <a:pt x="30" y="382"/>
                    </a:lnTo>
                    <a:lnTo>
                      <a:pt x="18" y="309"/>
                    </a:lnTo>
                    <a:lnTo>
                      <a:pt x="10" y="234"/>
                    </a:lnTo>
                    <a:lnTo>
                      <a:pt x="5" y="156"/>
                    </a:lnTo>
                    <a:lnTo>
                      <a:pt x="2" y="79"/>
                    </a:lnTo>
                    <a:lnTo>
                      <a:pt x="0" y="0"/>
                    </a:lnTo>
                    <a:lnTo>
                      <a:pt x="2315" y="0"/>
                    </a:lnTo>
                    <a:close/>
                  </a:path>
                </a:pathLst>
              </a:custGeom>
              <a:solidFill>
                <a:srgbClr val="548135"/>
              </a:solidFill>
              <a:ln>
                <a:noFill/>
              </a:ln>
            </p:spPr>
            <p:txBody>
              <a:bodyPr spcFirstLastPara="1" wrap="square" lIns="121900" tIns="60925" rIns="121900" bIns="60925" anchor="t" anchorCtr="0">
                <a:noAutofit/>
              </a:bodyPr>
              <a:lstStyle/>
              <a:p>
                <a:pPr>
                  <a:defRPr/>
                </a:pPr>
                <a:endParaRPr sz="3200">
                  <a:solidFill>
                    <a:srgbClr val="000000"/>
                  </a:solidFill>
                  <a:latin typeface="Times"/>
                  <a:ea typeface="Times"/>
                  <a:cs typeface="Times"/>
                  <a:sym typeface="Times"/>
                </a:endParaRPr>
              </a:p>
            </p:txBody>
          </p:sp>
          <p:sp>
            <p:nvSpPr>
              <p:cNvPr id="67" name="Google Shape;244;p30"/>
              <p:cNvSpPr/>
              <p:nvPr/>
            </p:nvSpPr>
            <p:spPr>
              <a:xfrm>
                <a:off x="4572001" y="3675063"/>
                <a:ext cx="3184525" cy="3182938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005" extrusionOk="0">
                    <a:moveTo>
                      <a:pt x="0" y="0"/>
                    </a:moveTo>
                    <a:lnTo>
                      <a:pt x="2006" y="1158"/>
                    </a:lnTo>
                    <a:lnTo>
                      <a:pt x="2006" y="1158"/>
                    </a:lnTo>
                    <a:lnTo>
                      <a:pt x="1964" y="1226"/>
                    </a:lnTo>
                    <a:lnTo>
                      <a:pt x="1923" y="1291"/>
                    </a:lnTo>
                    <a:lnTo>
                      <a:pt x="1880" y="1354"/>
                    </a:lnTo>
                    <a:lnTo>
                      <a:pt x="1835" y="1415"/>
                    </a:lnTo>
                    <a:lnTo>
                      <a:pt x="1788" y="1473"/>
                    </a:lnTo>
                    <a:lnTo>
                      <a:pt x="1742" y="1531"/>
                    </a:lnTo>
                    <a:lnTo>
                      <a:pt x="1692" y="1586"/>
                    </a:lnTo>
                    <a:lnTo>
                      <a:pt x="1640" y="1639"/>
                    </a:lnTo>
                    <a:lnTo>
                      <a:pt x="1587" y="1691"/>
                    </a:lnTo>
                    <a:lnTo>
                      <a:pt x="1532" y="1739"/>
                    </a:lnTo>
                    <a:lnTo>
                      <a:pt x="1476" y="1787"/>
                    </a:lnTo>
                    <a:lnTo>
                      <a:pt x="1416" y="1834"/>
                    </a:lnTo>
                    <a:lnTo>
                      <a:pt x="1354" y="1879"/>
                    </a:lnTo>
                    <a:lnTo>
                      <a:pt x="1291" y="1922"/>
                    </a:lnTo>
                    <a:lnTo>
                      <a:pt x="1226" y="1963"/>
                    </a:lnTo>
                    <a:lnTo>
                      <a:pt x="1158" y="200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55A11"/>
              </a:solidFill>
              <a:ln>
                <a:noFill/>
              </a:ln>
            </p:spPr>
            <p:txBody>
              <a:bodyPr spcFirstLastPara="1" wrap="square" lIns="121900" tIns="60925" rIns="121900" bIns="60925" anchor="t" anchorCtr="0">
                <a:noAutofit/>
              </a:bodyPr>
              <a:lstStyle/>
              <a:p>
                <a:pPr>
                  <a:defRPr/>
                </a:pPr>
                <a:endParaRPr sz="3200">
                  <a:solidFill>
                    <a:srgbClr val="000000"/>
                  </a:solidFill>
                  <a:latin typeface="Times"/>
                  <a:ea typeface="Times"/>
                  <a:cs typeface="Times"/>
                  <a:sym typeface="Times"/>
                </a:endParaRPr>
              </a:p>
            </p:txBody>
          </p:sp>
          <p:sp>
            <p:nvSpPr>
              <p:cNvPr id="68" name="Google Shape;245;p30"/>
              <p:cNvSpPr/>
              <p:nvPr/>
            </p:nvSpPr>
            <p:spPr>
              <a:xfrm>
                <a:off x="4572001" y="3675063"/>
                <a:ext cx="3675062" cy="1838325"/>
              </a:xfrm>
              <a:custGeom>
                <a:avLst/>
                <a:gdLst/>
                <a:ahLst/>
                <a:cxnLst/>
                <a:rect l="l" t="t" r="r" b="b"/>
                <a:pathLst>
                  <a:path w="2315" h="1158" extrusionOk="0">
                    <a:moveTo>
                      <a:pt x="0" y="0"/>
                    </a:moveTo>
                    <a:lnTo>
                      <a:pt x="2315" y="0"/>
                    </a:lnTo>
                    <a:lnTo>
                      <a:pt x="2315" y="0"/>
                    </a:lnTo>
                    <a:lnTo>
                      <a:pt x="2315" y="79"/>
                    </a:lnTo>
                    <a:lnTo>
                      <a:pt x="2312" y="156"/>
                    </a:lnTo>
                    <a:lnTo>
                      <a:pt x="2305" y="234"/>
                    </a:lnTo>
                    <a:lnTo>
                      <a:pt x="2297" y="309"/>
                    </a:lnTo>
                    <a:lnTo>
                      <a:pt x="2287" y="382"/>
                    </a:lnTo>
                    <a:lnTo>
                      <a:pt x="2273" y="456"/>
                    </a:lnTo>
                    <a:lnTo>
                      <a:pt x="2258" y="528"/>
                    </a:lnTo>
                    <a:lnTo>
                      <a:pt x="2240" y="599"/>
                    </a:lnTo>
                    <a:lnTo>
                      <a:pt x="2220" y="671"/>
                    </a:lnTo>
                    <a:lnTo>
                      <a:pt x="2197" y="741"/>
                    </a:lnTo>
                    <a:lnTo>
                      <a:pt x="2172" y="810"/>
                    </a:lnTo>
                    <a:lnTo>
                      <a:pt x="2144" y="880"/>
                    </a:lnTo>
                    <a:lnTo>
                      <a:pt x="2114" y="950"/>
                    </a:lnTo>
                    <a:lnTo>
                      <a:pt x="2081" y="1020"/>
                    </a:lnTo>
                    <a:lnTo>
                      <a:pt x="2044" y="1088"/>
                    </a:lnTo>
                    <a:lnTo>
                      <a:pt x="2006" y="115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4B081"/>
              </a:solidFill>
              <a:ln>
                <a:noFill/>
              </a:ln>
            </p:spPr>
            <p:txBody>
              <a:bodyPr spcFirstLastPara="1" wrap="square" lIns="121900" tIns="60925" rIns="121900" bIns="60925" anchor="t" anchorCtr="0">
                <a:noAutofit/>
              </a:bodyPr>
              <a:lstStyle/>
              <a:p>
                <a:pPr>
                  <a:defRPr/>
                </a:pPr>
                <a:endParaRPr sz="3200">
                  <a:solidFill>
                    <a:srgbClr val="000000"/>
                  </a:solidFill>
                  <a:latin typeface="Times"/>
                  <a:ea typeface="Times"/>
                  <a:cs typeface="Times"/>
                  <a:sym typeface="Times"/>
                </a:endParaRPr>
              </a:p>
            </p:txBody>
          </p:sp>
          <p:sp>
            <p:nvSpPr>
              <p:cNvPr id="69" name="Google Shape;246;p30"/>
              <p:cNvSpPr/>
              <p:nvPr/>
            </p:nvSpPr>
            <p:spPr>
              <a:xfrm>
                <a:off x="4572001" y="1838325"/>
                <a:ext cx="3675062" cy="1836738"/>
              </a:xfrm>
              <a:custGeom>
                <a:avLst/>
                <a:gdLst/>
                <a:ahLst/>
                <a:cxnLst/>
                <a:rect l="l" t="t" r="r" b="b"/>
                <a:pathLst>
                  <a:path w="2315" h="1157" extrusionOk="0">
                    <a:moveTo>
                      <a:pt x="0" y="1157"/>
                    </a:moveTo>
                    <a:lnTo>
                      <a:pt x="2006" y="0"/>
                    </a:lnTo>
                    <a:lnTo>
                      <a:pt x="2006" y="0"/>
                    </a:lnTo>
                    <a:lnTo>
                      <a:pt x="2044" y="68"/>
                    </a:lnTo>
                    <a:lnTo>
                      <a:pt x="2081" y="138"/>
                    </a:lnTo>
                    <a:lnTo>
                      <a:pt x="2114" y="206"/>
                    </a:lnTo>
                    <a:lnTo>
                      <a:pt x="2144" y="276"/>
                    </a:lnTo>
                    <a:lnTo>
                      <a:pt x="2172" y="346"/>
                    </a:lnTo>
                    <a:lnTo>
                      <a:pt x="2197" y="415"/>
                    </a:lnTo>
                    <a:lnTo>
                      <a:pt x="2220" y="485"/>
                    </a:lnTo>
                    <a:lnTo>
                      <a:pt x="2240" y="557"/>
                    </a:lnTo>
                    <a:lnTo>
                      <a:pt x="2258" y="628"/>
                    </a:lnTo>
                    <a:lnTo>
                      <a:pt x="2273" y="701"/>
                    </a:lnTo>
                    <a:lnTo>
                      <a:pt x="2287" y="774"/>
                    </a:lnTo>
                    <a:lnTo>
                      <a:pt x="2297" y="847"/>
                    </a:lnTo>
                    <a:lnTo>
                      <a:pt x="2305" y="924"/>
                    </a:lnTo>
                    <a:lnTo>
                      <a:pt x="2312" y="1000"/>
                    </a:lnTo>
                    <a:lnTo>
                      <a:pt x="2315" y="1077"/>
                    </a:lnTo>
                    <a:lnTo>
                      <a:pt x="2315" y="1157"/>
                    </a:lnTo>
                    <a:lnTo>
                      <a:pt x="0" y="1157"/>
                    </a:lnTo>
                    <a:close/>
                  </a:path>
                </a:pathLst>
              </a:custGeom>
              <a:solidFill>
                <a:srgbClr val="F7CAAC"/>
              </a:solidFill>
              <a:ln>
                <a:noFill/>
              </a:ln>
            </p:spPr>
            <p:txBody>
              <a:bodyPr spcFirstLastPara="1" wrap="square" lIns="121900" tIns="60925" rIns="121900" bIns="60925" anchor="t" anchorCtr="0">
                <a:noAutofit/>
              </a:bodyPr>
              <a:lstStyle/>
              <a:p>
                <a:pPr>
                  <a:defRPr/>
                </a:pPr>
                <a:endParaRPr sz="3200">
                  <a:solidFill>
                    <a:srgbClr val="000000"/>
                  </a:solidFill>
                  <a:latin typeface="Times"/>
                  <a:ea typeface="Times"/>
                  <a:cs typeface="Times"/>
                  <a:sym typeface="Times"/>
                </a:endParaRPr>
              </a:p>
            </p:txBody>
          </p:sp>
          <p:sp>
            <p:nvSpPr>
              <p:cNvPr id="70" name="Google Shape;247;p30"/>
              <p:cNvSpPr/>
              <p:nvPr/>
            </p:nvSpPr>
            <p:spPr>
              <a:xfrm>
                <a:off x="4572001" y="493713"/>
                <a:ext cx="3184525" cy="3181350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004" extrusionOk="0">
                    <a:moveTo>
                      <a:pt x="0" y="2004"/>
                    </a:moveTo>
                    <a:lnTo>
                      <a:pt x="1158" y="0"/>
                    </a:lnTo>
                    <a:lnTo>
                      <a:pt x="1158" y="0"/>
                    </a:lnTo>
                    <a:lnTo>
                      <a:pt x="1226" y="40"/>
                    </a:lnTo>
                    <a:lnTo>
                      <a:pt x="1291" y="81"/>
                    </a:lnTo>
                    <a:lnTo>
                      <a:pt x="1354" y="124"/>
                    </a:lnTo>
                    <a:lnTo>
                      <a:pt x="1416" y="169"/>
                    </a:lnTo>
                    <a:lnTo>
                      <a:pt x="1476" y="216"/>
                    </a:lnTo>
                    <a:lnTo>
                      <a:pt x="1532" y="264"/>
                    </a:lnTo>
                    <a:lnTo>
                      <a:pt x="1587" y="314"/>
                    </a:lnTo>
                    <a:lnTo>
                      <a:pt x="1640" y="364"/>
                    </a:lnTo>
                    <a:lnTo>
                      <a:pt x="1692" y="417"/>
                    </a:lnTo>
                    <a:lnTo>
                      <a:pt x="1742" y="472"/>
                    </a:lnTo>
                    <a:lnTo>
                      <a:pt x="1788" y="530"/>
                    </a:lnTo>
                    <a:lnTo>
                      <a:pt x="1835" y="588"/>
                    </a:lnTo>
                    <a:lnTo>
                      <a:pt x="1880" y="649"/>
                    </a:lnTo>
                    <a:lnTo>
                      <a:pt x="1923" y="713"/>
                    </a:lnTo>
                    <a:lnTo>
                      <a:pt x="1964" y="779"/>
                    </a:lnTo>
                    <a:lnTo>
                      <a:pt x="2006" y="847"/>
                    </a:lnTo>
                    <a:lnTo>
                      <a:pt x="0" y="2004"/>
                    </a:lnTo>
                    <a:close/>
                  </a:path>
                </a:pathLst>
              </a:custGeom>
              <a:solidFill>
                <a:srgbClr val="BF9000"/>
              </a:solidFill>
              <a:ln>
                <a:noFill/>
              </a:ln>
            </p:spPr>
            <p:txBody>
              <a:bodyPr spcFirstLastPara="1" wrap="square" lIns="121900" tIns="60925" rIns="121900" bIns="60925" anchor="t" anchorCtr="0">
                <a:noAutofit/>
              </a:bodyPr>
              <a:lstStyle/>
              <a:p>
                <a:pPr>
                  <a:defRPr/>
                </a:pPr>
                <a:endParaRPr sz="3200">
                  <a:solidFill>
                    <a:srgbClr val="000000"/>
                  </a:solidFill>
                  <a:latin typeface="Times"/>
                  <a:ea typeface="Times"/>
                  <a:cs typeface="Times"/>
                  <a:sym typeface="Times"/>
                </a:endParaRPr>
              </a:p>
            </p:txBody>
          </p:sp>
          <p:sp>
            <p:nvSpPr>
              <p:cNvPr id="71" name="Google Shape;248;p30"/>
              <p:cNvSpPr/>
              <p:nvPr/>
            </p:nvSpPr>
            <p:spPr>
              <a:xfrm>
                <a:off x="4572001" y="0"/>
                <a:ext cx="1838325" cy="3675063"/>
              </a:xfrm>
              <a:custGeom>
                <a:avLst/>
                <a:gdLst/>
                <a:ahLst/>
                <a:cxnLst/>
                <a:rect l="l" t="t" r="r" b="b"/>
                <a:pathLst>
                  <a:path w="1158" h="2315" extrusionOk="0">
                    <a:moveTo>
                      <a:pt x="0" y="2315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80" y="2"/>
                    </a:lnTo>
                    <a:lnTo>
                      <a:pt x="158" y="5"/>
                    </a:lnTo>
                    <a:lnTo>
                      <a:pt x="234" y="10"/>
                    </a:lnTo>
                    <a:lnTo>
                      <a:pt x="309" y="18"/>
                    </a:lnTo>
                    <a:lnTo>
                      <a:pt x="384" y="28"/>
                    </a:lnTo>
                    <a:lnTo>
                      <a:pt x="457" y="42"/>
                    </a:lnTo>
                    <a:lnTo>
                      <a:pt x="528" y="56"/>
                    </a:lnTo>
                    <a:lnTo>
                      <a:pt x="600" y="75"/>
                    </a:lnTo>
                    <a:lnTo>
                      <a:pt x="671" y="95"/>
                    </a:lnTo>
                    <a:lnTo>
                      <a:pt x="743" y="118"/>
                    </a:lnTo>
                    <a:lnTo>
                      <a:pt x="813" y="145"/>
                    </a:lnTo>
                    <a:lnTo>
                      <a:pt x="881" y="171"/>
                    </a:lnTo>
                    <a:lnTo>
                      <a:pt x="951" y="203"/>
                    </a:lnTo>
                    <a:lnTo>
                      <a:pt x="1020" y="236"/>
                    </a:lnTo>
                    <a:lnTo>
                      <a:pt x="1089" y="271"/>
                    </a:lnTo>
                    <a:lnTo>
                      <a:pt x="1158" y="311"/>
                    </a:lnTo>
                    <a:lnTo>
                      <a:pt x="0" y="2315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121900" tIns="60925" rIns="121900" bIns="60925" anchor="t" anchorCtr="0">
                <a:noAutofit/>
              </a:bodyPr>
              <a:lstStyle/>
              <a:p>
                <a:pPr>
                  <a:defRPr/>
                </a:pPr>
                <a:endParaRPr sz="3200">
                  <a:solidFill>
                    <a:srgbClr val="000000"/>
                  </a:solidFill>
                  <a:latin typeface="Times"/>
                  <a:ea typeface="Times"/>
                  <a:cs typeface="Times"/>
                  <a:sym typeface="Times"/>
                </a:endParaRPr>
              </a:p>
            </p:txBody>
          </p:sp>
        </p:grpSp>
        <p:grpSp>
          <p:nvGrpSpPr>
            <p:cNvPr id="11" name="Google Shape;249;p30"/>
            <p:cNvGrpSpPr/>
            <p:nvPr/>
          </p:nvGrpSpPr>
          <p:grpSpPr>
            <a:xfrm>
              <a:off x="2041558" y="1376909"/>
              <a:ext cx="4391450" cy="4104514"/>
              <a:chOff x="1203325" y="300038"/>
              <a:chExt cx="7337427" cy="6858001"/>
            </a:xfrm>
          </p:grpSpPr>
          <p:sp>
            <p:nvSpPr>
              <p:cNvPr id="12" name="Google Shape;250;p30"/>
              <p:cNvSpPr/>
              <p:nvPr/>
            </p:nvSpPr>
            <p:spPr>
              <a:xfrm>
                <a:off x="6461125" y="6723063"/>
                <a:ext cx="273050" cy="428625"/>
              </a:xfrm>
              <a:custGeom>
                <a:avLst/>
                <a:gdLst/>
                <a:ahLst/>
                <a:cxnLst/>
                <a:rect l="l" t="t" r="r" b="b"/>
                <a:pathLst>
                  <a:path w="172" h="270" extrusionOk="0">
                    <a:moveTo>
                      <a:pt x="22" y="0"/>
                    </a:moveTo>
                    <a:lnTo>
                      <a:pt x="172" y="257"/>
                    </a:lnTo>
                    <a:lnTo>
                      <a:pt x="150" y="270"/>
                    </a:lnTo>
                    <a:lnTo>
                      <a:pt x="0" y="13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21900" tIns="60925" rIns="121900" bIns="60925" anchor="t" anchorCtr="0">
                <a:noAutofit/>
              </a:bodyPr>
              <a:lstStyle/>
              <a:p>
                <a:pPr>
                  <a:defRPr/>
                </a:pPr>
                <a:endParaRPr sz="3200">
                  <a:solidFill>
                    <a:srgbClr val="000000"/>
                  </a:solidFill>
                  <a:latin typeface="Times"/>
                  <a:ea typeface="Times"/>
                  <a:cs typeface="Times"/>
                  <a:sym typeface="Times"/>
                </a:endParaRPr>
              </a:p>
            </p:txBody>
          </p:sp>
          <p:sp>
            <p:nvSpPr>
              <p:cNvPr id="13" name="Google Shape;251;p30"/>
              <p:cNvSpPr/>
              <p:nvPr/>
            </p:nvSpPr>
            <p:spPr>
              <a:xfrm>
                <a:off x="6835775" y="6664326"/>
                <a:ext cx="219075" cy="277813"/>
              </a:xfrm>
              <a:custGeom>
                <a:avLst/>
                <a:gdLst/>
                <a:ahLst/>
                <a:cxnLst/>
                <a:rect l="l" t="t" r="r" b="b"/>
                <a:pathLst>
                  <a:path w="138" h="175" extrusionOk="0">
                    <a:moveTo>
                      <a:pt x="21" y="0"/>
                    </a:moveTo>
                    <a:lnTo>
                      <a:pt x="138" y="160"/>
                    </a:lnTo>
                    <a:lnTo>
                      <a:pt x="117" y="175"/>
                    </a:lnTo>
                    <a:lnTo>
                      <a:pt x="0" y="15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21900" tIns="60925" rIns="121900" bIns="60925" anchor="t" anchorCtr="0">
                <a:noAutofit/>
              </a:bodyPr>
              <a:lstStyle/>
              <a:p>
                <a:pPr>
                  <a:defRPr/>
                </a:pPr>
                <a:endParaRPr sz="3200">
                  <a:solidFill>
                    <a:srgbClr val="000000"/>
                  </a:solidFill>
                  <a:latin typeface="Times"/>
                  <a:ea typeface="Times"/>
                  <a:cs typeface="Times"/>
                  <a:sym typeface="Times"/>
                </a:endParaRPr>
              </a:p>
            </p:txBody>
          </p:sp>
          <p:sp>
            <p:nvSpPr>
              <p:cNvPr id="14" name="Google Shape;252;p30"/>
              <p:cNvSpPr/>
              <p:nvPr/>
            </p:nvSpPr>
            <p:spPr>
              <a:xfrm>
                <a:off x="7108825" y="6442076"/>
                <a:ext cx="241300" cy="258763"/>
              </a:xfrm>
              <a:custGeom>
                <a:avLst/>
                <a:gdLst/>
                <a:ahLst/>
                <a:cxnLst/>
                <a:rect l="l" t="t" r="r" b="b"/>
                <a:pathLst>
                  <a:path w="152" h="163" extrusionOk="0">
                    <a:moveTo>
                      <a:pt x="20" y="0"/>
                    </a:moveTo>
                    <a:lnTo>
                      <a:pt x="152" y="145"/>
                    </a:lnTo>
                    <a:lnTo>
                      <a:pt x="134" y="163"/>
                    </a:lnTo>
                    <a:lnTo>
                      <a:pt x="0" y="16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21900" tIns="60925" rIns="121900" bIns="60925" anchor="t" anchorCtr="0">
                <a:noAutofit/>
              </a:bodyPr>
              <a:lstStyle/>
              <a:p>
                <a:pPr>
                  <a:defRPr/>
                </a:pPr>
                <a:endParaRPr sz="3200">
                  <a:solidFill>
                    <a:srgbClr val="000000"/>
                  </a:solidFill>
                  <a:latin typeface="Times"/>
                  <a:ea typeface="Times"/>
                  <a:cs typeface="Times"/>
                  <a:sym typeface="Times"/>
                </a:endParaRPr>
              </a:p>
            </p:txBody>
          </p:sp>
          <p:sp>
            <p:nvSpPr>
              <p:cNvPr id="15" name="Google Shape;253;p30"/>
              <p:cNvSpPr/>
              <p:nvPr/>
            </p:nvSpPr>
            <p:spPr>
              <a:xfrm>
                <a:off x="7358063" y="6189663"/>
                <a:ext cx="260350" cy="241300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52" extrusionOk="0">
                    <a:moveTo>
                      <a:pt x="17" y="0"/>
                    </a:moveTo>
                    <a:lnTo>
                      <a:pt x="164" y="132"/>
                    </a:lnTo>
                    <a:lnTo>
                      <a:pt x="148" y="152"/>
                    </a:lnTo>
                    <a:lnTo>
                      <a:pt x="0" y="20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21900" tIns="60925" rIns="121900" bIns="60925" anchor="t" anchorCtr="0">
                <a:noAutofit/>
              </a:bodyPr>
              <a:lstStyle/>
              <a:p>
                <a:pPr>
                  <a:defRPr/>
                </a:pPr>
                <a:endParaRPr sz="3200">
                  <a:solidFill>
                    <a:srgbClr val="000000"/>
                  </a:solidFill>
                  <a:latin typeface="Times"/>
                  <a:ea typeface="Times"/>
                  <a:cs typeface="Times"/>
                  <a:sym typeface="Times"/>
                </a:endParaRPr>
              </a:p>
            </p:txBody>
          </p:sp>
          <p:sp>
            <p:nvSpPr>
              <p:cNvPr id="16" name="Google Shape;254;p30"/>
              <p:cNvSpPr/>
              <p:nvPr/>
            </p:nvSpPr>
            <p:spPr>
              <a:xfrm>
                <a:off x="7578725" y="5916613"/>
                <a:ext cx="280988" cy="215900"/>
              </a:xfrm>
              <a:custGeom>
                <a:avLst/>
                <a:gdLst/>
                <a:ahLst/>
                <a:cxnLst/>
                <a:rect l="l" t="t" r="r" b="b"/>
                <a:pathLst>
                  <a:path w="177" h="136" extrusionOk="0">
                    <a:moveTo>
                      <a:pt x="16" y="0"/>
                    </a:moveTo>
                    <a:lnTo>
                      <a:pt x="177" y="115"/>
                    </a:lnTo>
                    <a:lnTo>
                      <a:pt x="161" y="136"/>
                    </a:lnTo>
                    <a:lnTo>
                      <a:pt x="0" y="21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21900" tIns="60925" rIns="121900" bIns="60925" anchor="t" anchorCtr="0">
                <a:noAutofit/>
              </a:bodyPr>
              <a:lstStyle/>
              <a:p>
                <a:pPr>
                  <a:defRPr/>
                </a:pPr>
                <a:endParaRPr sz="3200">
                  <a:solidFill>
                    <a:srgbClr val="000000"/>
                  </a:solidFill>
                  <a:latin typeface="Times"/>
                  <a:ea typeface="Times"/>
                  <a:cs typeface="Times"/>
                  <a:sym typeface="Times"/>
                </a:endParaRPr>
              </a:p>
            </p:txBody>
          </p:sp>
          <p:sp>
            <p:nvSpPr>
              <p:cNvPr id="17" name="Google Shape;255;p30"/>
              <p:cNvSpPr/>
              <p:nvPr/>
            </p:nvSpPr>
            <p:spPr>
              <a:xfrm>
                <a:off x="7635875" y="5541963"/>
                <a:ext cx="430213" cy="271463"/>
              </a:xfrm>
              <a:custGeom>
                <a:avLst/>
                <a:gdLst/>
                <a:ahLst/>
                <a:cxnLst/>
                <a:rect l="l" t="t" r="r" b="b"/>
                <a:pathLst>
                  <a:path w="271" h="171" extrusionOk="0">
                    <a:moveTo>
                      <a:pt x="13" y="0"/>
                    </a:moveTo>
                    <a:lnTo>
                      <a:pt x="271" y="148"/>
                    </a:lnTo>
                    <a:lnTo>
                      <a:pt x="257" y="171"/>
                    </a:lnTo>
                    <a:lnTo>
                      <a:pt x="0" y="2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21900" tIns="60925" rIns="121900" bIns="60925" anchor="t" anchorCtr="0">
                <a:noAutofit/>
              </a:bodyPr>
              <a:lstStyle/>
              <a:p>
                <a:pPr>
                  <a:defRPr/>
                </a:pPr>
                <a:endParaRPr sz="3200">
                  <a:solidFill>
                    <a:srgbClr val="000000"/>
                  </a:solidFill>
                  <a:latin typeface="Times"/>
                  <a:ea typeface="Times"/>
                  <a:cs typeface="Times"/>
                  <a:sym typeface="Times"/>
                </a:endParaRPr>
              </a:p>
            </p:txBody>
          </p:sp>
          <p:sp>
            <p:nvSpPr>
              <p:cNvPr id="18" name="Google Shape;256;p30"/>
              <p:cNvSpPr/>
              <p:nvPr/>
            </p:nvSpPr>
            <p:spPr>
              <a:xfrm>
                <a:off x="7932738" y="5305426"/>
                <a:ext cx="303213" cy="165100"/>
              </a:xfrm>
              <a:custGeom>
                <a:avLst/>
                <a:gdLst/>
                <a:ahLst/>
                <a:cxnLst/>
                <a:rect l="l" t="t" r="r" b="b"/>
                <a:pathLst>
                  <a:path w="191" h="104" extrusionOk="0">
                    <a:moveTo>
                      <a:pt x="11" y="0"/>
                    </a:moveTo>
                    <a:lnTo>
                      <a:pt x="191" y="81"/>
                    </a:lnTo>
                    <a:lnTo>
                      <a:pt x="182" y="104"/>
                    </a:lnTo>
                    <a:lnTo>
                      <a:pt x="0" y="24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21900" tIns="60925" rIns="121900" bIns="60925" anchor="t" anchorCtr="0">
                <a:noAutofit/>
              </a:bodyPr>
              <a:lstStyle/>
              <a:p>
                <a:pPr>
                  <a:defRPr/>
                </a:pPr>
                <a:endParaRPr sz="3200">
                  <a:solidFill>
                    <a:srgbClr val="000000"/>
                  </a:solidFill>
                  <a:latin typeface="Times"/>
                  <a:ea typeface="Times"/>
                  <a:cs typeface="Times"/>
                  <a:sym typeface="Times"/>
                </a:endParaRPr>
              </a:p>
            </p:txBody>
          </p:sp>
          <p:sp>
            <p:nvSpPr>
              <p:cNvPr id="19" name="Google Shape;257;p30"/>
              <p:cNvSpPr/>
              <p:nvPr/>
            </p:nvSpPr>
            <p:spPr>
              <a:xfrm>
                <a:off x="8059738" y="4976813"/>
                <a:ext cx="311150" cy="136525"/>
              </a:xfrm>
              <a:custGeom>
                <a:avLst/>
                <a:gdLst/>
                <a:ahLst/>
                <a:cxnLst/>
                <a:rect l="l" t="t" r="r" b="b"/>
                <a:pathLst>
                  <a:path w="196" h="86" extrusionOk="0">
                    <a:moveTo>
                      <a:pt x="8" y="0"/>
                    </a:moveTo>
                    <a:lnTo>
                      <a:pt x="196" y="61"/>
                    </a:lnTo>
                    <a:lnTo>
                      <a:pt x="189" y="86"/>
                    </a:lnTo>
                    <a:lnTo>
                      <a:pt x="0" y="25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21900" tIns="60925" rIns="121900" bIns="60925" anchor="t" anchorCtr="0">
                <a:noAutofit/>
              </a:bodyPr>
              <a:lstStyle/>
              <a:p>
                <a:pPr>
                  <a:defRPr/>
                </a:pPr>
                <a:endParaRPr sz="3200">
                  <a:solidFill>
                    <a:srgbClr val="000000"/>
                  </a:solidFill>
                  <a:latin typeface="Times"/>
                  <a:ea typeface="Times"/>
                  <a:cs typeface="Times"/>
                  <a:sym typeface="Times"/>
                </a:endParaRPr>
              </a:p>
            </p:txBody>
          </p:sp>
          <p:sp>
            <p:nvSpPr>
              <p:cNvPr id="20" name="Google Shape;258;p30"/>
              <p:cNvSpPr/>
              <p:nvPr/>
            </p:nvSpPr>
            <p:spPr>
              <a:xfrm>
                <a:off x="8151813" y="4637088"/>
                <a:ext cx="315913" cy="106363"/>
              </a:xfrm>
              <a:custGeom>
                <a:avLst/>
                <a:gdLst/>
                <a:ahLst/>
                <a:cxnLst/>
                <a:rect l="l" t="t" r="r" b="b"/>
                <a:pathLst>
                  <a:path w="199" h="67" extrusionOk="0">
                    <a:moveTo>
                      <a:pt x="5" y="0"/>
                    </a:moveTo>
                    <a:lnTo>
                      <a:pt x="199" y="42"/>
                    </a:lnTo>
                    <a:lnTo>
                      <a:pt x="194" y="67"/>
                    </a:lnTo>
                    <a:lnTo>
                      <a:pt x="0" y="27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21900" tIns="60925" rIns="121900" bIns="60925" anchor="t" anchorCtr="0">
                <a:noAutofit/>
              </a:bodyPr>
              <a:lstStyle/>
              <a:p>
                <a:pPr>
                  <a:defRPr/>
                </a:pPr>
                <a:endParaRPr sz="3200">
                  <a:solidFill>
                    <a:srgbClr val="000000"/>
                  </a:solidFill>
                  <a:latin typeface="Times"/>
                  <a:ea typeface="Times"/>
                  <a:cs typeface="Times"/>
                  <a:sym typeface="Times"/>
                </a:endParaRPr>
              </a:p>
            </p:txBody>
          </p:sp>
          <p:sp>
            <p:nvSpPr>
              <p:cNvPr id="21" name="Google Shape;259;p30"/>
              <p:cNvSpPr/>
              <p:nvPr/>
            </p:nvSpPr>
            <p:spPr>
              <a:xfrm>
                <a:off x="8207375" y="4291013"/>
                <a:ext cx="317500" cy="73025"/>
              </a:xfrm>
              <a:custGeom>
                <a:avLst/>
                <a:gdLst/>
                <a:ahLst/>
                <a:cxnLst/>
                <a:rect l="l" t="t" r="r" b="b"/>
                <a:pathLst>
                  <a:path w="200" h="46" extrusionOk="0">
                    <a:moveTo>
                      <a:pt x="3" y="0"/>
                    </a:moveTo>
                    <a:lnTo>
                      <a:pt x="200" y="20"/>
                    </a:lnTo>
                    <a:lnTo>
                      <a:pt x="197" y="46"/>
                    </a:lnTo>
                    <a:lnTo>
                      <a:pt x="0" y="25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21900" tIns="60925" rIns="121900" bIns="60925" anchor="t" anchorCtr="0">
                <a:noAutofit/>
              </a:bodyPr>
              <a:lstStyle/>
              <a:p>
                <a:pPr>
                  <a:defRPr/>
                </a:pPr>
                <a:endParaRPr sz="3200">
                  <a:solidFill>
                    <a:srgbClr val="000000"/>
                  </a:solidFill>
                  <a:latin typeface="Times"/>
                  <a:ea typeface="Times"/>
                  <a:cs typeface="Times"/>
                  <a:sym typeface="Times"/>
                </a:endParaRPr>
              </a:p>
            </p:txBody>
          </p:sp>
          <p:sp>
            <p:nvSpPr>
              <p:cNvPr id="22" name="Google Shape;260;p30"/>
              <p:cNvSpPr/>
              <p:nvPr/>
            </p:nvSpPr>
            <p:spPr>
              <a:xfrm>
                <a:off x="8069263" y="3938588"/>
                <a:ext cx="471488" cy="49213"/>
              </a:xfrm>
              <a:custGeom>
                <a:avLst/>
                <a:gdLst/>
                <a:ahLst/>
                <a:cxnLst/>
                <a:rect l="l" t="t" r="r" b="b"/>
                <a:pathLst>
                  <a:path w="297" h="31" extrusionOk="0">
                    <a:moveTo>
                      <a:pt x="0" y="4"/>
                    </a:moveTo>
                    <a:lnTo>
                      <a:pt x="297" y="0"/>
                    </a:lnTo>
                    <a:lnTo>
                      <a:pt x="297" y="26"/>
                    </a:lnTo>
                    <a:lnTo>
                      <a:pt x="0" y="31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21900" tIns="60925" rIns="121900" bIns="60925" anchor="t" anchorCtr="0">
                <a:noAutofit/>
              </a:bodyPr>
              <a:lstStyle/>
              <a:p>
                <a:pPr>
                  <a:defRPr/>
                </a:pPr>
                <a:endParaRPr sz="3200">
                  <a:solidFill>
                    <a:srgbClr val="000000"/>
                  </a:solidFill>
                  <a:latin typeface="Times"/>
                  <a:ea typeface="Times"/>
                  <a:cs typeface="Times"/>
                  <a:sym typeface="Times"/>
                </a:endParaRPr>
              </a:p>
            </p:txBody>
          </p:sp>
          <p:sp>
            <p:nvSpPr>
              <p:cNvPr id="23" name="Google Shape;261;p30"/>
              <p:cNvSpPr/>
              <p:nvPr/>
            </p:nvSpPr>
            <p:spPr>
              <a:xfrm>
                <a:off x="8205788" y="3554413"/>
                <a:ext cx="317500" cy="74613"/>
              </a:xfrm>
              <a:custGeom>
                <a:avLst/>
                <a:gdLst/>
                <a:ahLst/>
                <a:cxnLst/>
                <a:rect l="l" t="t" r="r" b="b"/>
                <a:pathLst>
                  <a:path w="200" h="47" extrusionOk="0">
                    <a:moveTo>
                      <a:pt x="0" y="21"/>
                    </a:moveTo>
                    <a:lnTo>
                      <a:pt x="197" y="0"/>
                    </a:lnTo>
                    <a:lnTo>
                      <a:pt x="200" y="27"/>
                    </a:lnTo>
                    <a:lnTo>
                      <a:pt x="3" y="47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21900" tIns="60925" rIns="121900" bIns="60925" anchor="t" anchorCtr="0">
                <a:noAutofit/>
              </a:bodyPr>
              <a:lstStyle/>
              <a:p>
                <a:pPr>
                  <a:defRPr/>
                </a:pPr>
                <a:endParaRPr sz="3200">
                  <a:solidFill>
                    <a:srgbClr val="000000"/>
                  </a:solidFill>
                  <a:latin typeface="Times"/>
                  <a:ea typeface="Times"/>
                  <a:cs typeface="Times"/>
                  <a:sym typeface="Times"/>
                </a:endParaRPr>
              </a:p>
            </p:txBody>
          </p:sp>
          <p:sp>
            <p:nvSpPr>
              <p:cNvPr id="24" name="Google Shape;262;p30"/>
              <p:cNvSpPr/>
              <p:nvPr/>
            </p:nvSpPr>
            <p:spPr>
              <a:xfrm>
                <a:off x="8148638" y="3175001"/>
                <a:ext cx="314325" cy="106363"/>
              </a:xfrm>
              <a:custGeom>
                <a:avLst/>
                <a:gdLst/>
                <a:ahLst/>
                <a:cxnLst/>
                <a:rect l="l" t="t" r="r" b="b"/>
                <a:pathLst>
                  <a:path w="198" h="67" extrusionOk="0">
                    <a:moveTo>
                      <a:pt x="0" y="42"/>
                    </a:moveTo>
                    <a:lnTo>
                      <a:pt x="193" y="0"/>
                    </a:lnTo>
                    <a:lnTo>
                      <a:pt x="198" y="27"/>
                    </a:lnTo>
                    <a:lnTo>
                      <a:pt x="5" y="67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21900" tIns="60925" rIns="121900" bIns="60925" anchor="t" anchorCtr="0">
                <a:noAutofit/>
              </a:bodyPr>
              <a:lstStyle/>
              <a:p>
                <a:pPr>
                  <a:defRPr/>
                </a:pPr>
                <a:endParaRPr sz="3200">
                  <a:solidFill>
                    <a:srgbClr val="000000"/>
                  </a:solidFill>
                  <a:latin typeface="Times"/>
                  <a:ea typeface="Times"/>
                  <a:cs typeface="Times"/>
                  <a:sym typeface="Times"/>
                </a:endParaRPr>
              </a:p>
            </p:txBody>
          </p:sp>
          <p:sp>
            <p:nvSpPr>
              <p:cNvPr id="25" name="Google Shape;263;p30"/>
              <p:cNvSpPr/>
              <p:nvPr/>
            </p:nvSpPr>
            <p:spPr>
              <a:xfrm>
                <a:off x="8054975" y="2806701"/>
                <a:ext cx="311150" cy="136525"/>
              </a:xfrm>
              <a:custGeom>
                <a:avLst/>
                <a:gdLst/>
                <a:ahLst/>
                <a:cxnLst/>
                <a:rect l="l" t="t" r="r" b="b"/>
                <a:pathLst>
                  <a:path w="196" h="86" extrusionOk="0">
                    <a:moveTo>
                      <a:pt x="0" y="61"/>
                    </a:moveTo>
                    <a:lnTo>
                      <a:pt x="188" y="0"/>
                    </a:lnTo>
                    <a:lnTo>
                      <a:pt x="196" y="24"/>
                    </a:lnTo>
                    <a:lnTo>
                      <a:pt x="7" y="86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21900" tIns="60925" rIns="121900" bIns="60925" anchor="t" anchorCtr="0">
                <a:noAutofit/>
              </a:bodyPr>
              <a:lstStyle/>
              <a:p>
                <a:pPr>
                  <a:defRPr/>
                </a:pPr>
                <a:endParaRPr sz="3200">
                  <a:solidFill>
                    <a:srgbClr val="000000"/>
                  </a:solidFill>
                  <a:latin typeface="Times"/>
                  <a:ea typeface="Times"/>
                  <a:cs typeface="Times"/>
                  <a:sym typeface="Times"/>
                </a:endParaRPr>
              </a:p>
            </p:txBody>
          </p:sp>
          <p:sp>
            <p:nvSpPr>
              <p:cNvPr id="26" name="Google Shape;264;p30"/>
              <p:cNvSpPr/>
              <p:nvPr/>
            </p:nvSpPr>
            <p:spPr>
              <a:xfrm>
                <a:off x="7924800" y="2449513"/>
                <a:ext cx="304800" cy="166688"/>
              </a:xfrm>
              <a:custGeom>
                <a:avLst/>
                <a:gdLst/>
                <a:ahLst/>
                <a:cxnLst/>
                <a:rect l="l" t="t" r="r" b="b"/>
                <a:pathLst>
                  <a:path w="192" h="105" extrusionOk="0">
                    <a:moveTo>
                      <a:pt x="0" y="81"/>
                    </a:moveTo>
                    <a:lnTo>
                      <a:pt x="182" y="0"/>
                    </a:lnTo>
                    <a:lnTo>
                      <a:pt x="192" y="24"/>
                    </a:lnTo>
                    <a:lnTo>
                      <a:pt x="12" y="105"/>
                    </a:lnTo>
                    <a:lnTo>
                      <a:pt x="0" y="8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21900" tIns="60925" rIns="121900" bIns="60925" anchor="t" anchorCtr="0">
                <a:noAutofit/>
              </a:bodyPr>
              <a:lstStyle/>
              <a:p>
                <a:pPr>
                  <a:defRPr/>
                </a:pPr>
                <a:endParaRPr sz="3200">
                  <a:solidFill>
                    <a:srgbClr val="000000"/>
                  </a:solidFill>
                  <a:latin typeface="Times"/>
                  <a:ea typeface="Times"/>
                  <a:cs typeface="Times"/>
                  <a:sym typeface="Times"/>
                </a:endParaRPr>
              </a:p>
            </p:txBody>
          </p:sp>
          <p:sp>
            <p:nvSpPr>
              <p:cNvPr id="27" name="Google Shape;265;p30"/>
              <p:cNvSpPr/>
              <p:nvPr/>
            </p:nvSpPr>
            <p:spPr>
              <a:xfrm>
                <a:off x="7627938" y="2108201"/>
                <a:ext cx="427038" cy="273050"/>
              </a:xfrm>
              <a:custGeom>
                <a:avLst/>
                <a:gdLst/>
                <a:ahLst/>
                <a:cxnLst/>
                <a:rect l="l" t="t" r="r" b="b"/>
                <a:pathLst>
                  <a:path w="269" h="172" extrusionOk="0">
                    <a:moveTo>
                      <a:pt x="0" y="150"/>
                    </a:moveTo>
                    <a:lnTo>
                      <a:pt x="257" y="0"/>
                    </a:lnTo>
                    <a:lnTo>
                      <a:pt x="269" y="22"/>
                    </a:lnTo>
                    <a:lnTo>
                      <a:pt x="12" y="172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21900" tIns="60925" rIns="121900" bIns="60925" anchor="t" anchorCtr="0">
                <a:noAutofit/>
              </a:bodyPr>
              <a:lstStyle/>
              <a:p>
                <a:pPr>
                  <a:defRPr/>
                </a:pPr>
                <a:endParaRPr sz="3200">
                  <a:solidFill>
                    <a:srgbClr val="000000"/>
                  </a:solidFill>
                  <a:latin typeface="Times"/>
                  <a:ea typeface="Times"/>
                  <a:cs typeface="Times"/>
                  <a:sym typeface="Times"/>
                </a:endParaRPr>
              </a:p>
            </p:txBody>
          </p:sp>
          <p:sp>
            <p:nvSpPr>
              <p:cNvPr id="28" name="Google Shape;266;p30"/>
              <p:cNvSpPr/>
              <p:nvPr/>
            </p:nvSpPr>
            <p:spPr>
              <a:xfrm>
                <a:off x="7570788" y="1789113"/>
                <a:ext cx="277813" cy="217488"/>
              </a:xfrm>
              <a:custGeom>
                <a:avLst/>
                <a:gdLst/>
                <a:ahLst/>
                <a:cxnLst/>
                <a:rect l="l" t="t" r="r" b="b"/>
                <a:pathLst>
                  <a:path w="175" h="137" extrusionOk="0">
                    <a:moveTo>
                      <a:pt x="0" y="116"/>
                    </a:moveTo>
                    <a:lnTo>
                      <a:pt x="159" y="0"/>
                    </a:lnTo>
                    <a:lnTo>
                      <a:pt x="175" y="20"/>
                    </a:lnTo>
                    <a:lnTo>
                      <a:pt x="15" y="137"/>
                    </a:ln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21900" tIns="60925" rIns="121900" bIns="60925" anchor="t" anchorCtr="0">
                <a:noAutofit/>
              </a:bodyPr>
              <a:lstStyle/>
              <a:p>
                <a:pPr>
                  <a:defRPr/>
                </a:pPr>
                <a:endParaRPr sz="3200">
                  <a:solidFill>
                    <a:srgbClr val="000000"/>
                  </a:solidFill>
                  <a:latin typeface="Times"/>
                  <a:ea typeface="Times"/>
                  <a:cs typeface="Times"/>
                  <a:sym typeface="Times"/>
                </a:endParaRPr>
              </a:p>
            </p:txBody>
          </p:sp>
          <p:sp>
            <p:nvSpPr>
              <p:cNvPr id="29" name="Google Shape;267;p30"/>
              <p:cNvSpPr/>
              <p:nvPr/>
            </p:nvSpPr>
            <p:spPr>
              <a:xfrm>
                <a:off x="7346950" y="1492251"/>
                <a:ext cx="260350" cy="241300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52" extrusionOk="0">
                    <a:moveTo>
                      <a:pt x="0" y="132"/>
                    </a:moveTo>
                    <a:lnTo>
                      <a:pt x="146" y="0"/>
                    </a:lnTo>
                    <a:lnTo>
                      <a:pt x="164" y="19"/>
                    </a:lnTo>
                    <a:lnTo>
                      <a:pt x="17" y="152"/>
                    </a:lnTo>
                    <a:lnTo>
                      <a:pt x="0" y="13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21900" tIns="60925" rIns="121900" bIns="60925" anchor="t" anchorCtr="0">
                <a:noAutofit/>
              </a:bodyPr>
              <a:lstStyle/>
              <a:p>
                <a:pPr>
                  <a:defRPr/>
                </a:pPr>
                <a:endParaRPr sz="3200">
                  <a:solidFill>
                    <a:srgbClr val="000000"/>
                  </a:solidFill>
                  <a:latin typeface="Times"/>
                  <a:ea typeface="Times"/>
                  <a:cs typeface="Times"/>
                  <a:sym typeface="Times"/>
                </a:endParaRPr>
              </a:p>
            </p:txBody>
          </p:sp>
          <p:sp>
            <p:nvSpPr>
              <p:cNvPr id="30" name="Google Shape;268;p30"/>
              <p:cNvSpPr/>
              <p:nvPr/>
            </p:nvSpPr>
            <p:spPr>
              <a:xfrm>
                <a:off x="7096125" y="1223963"/>
                <a:ext cx="239713" cy="260350"/>
              </a:xfrm>
              <a:custGeom>
                <a:avLst/>
                <a:gdLst/>
                <a:ahLst/>
                <a:cxnLst/>
                <a:rect l="l" t="t" r="r" b="b"/>
                <a:pathLst>
                  <a:path w="151" h="164" extrusionOk="0">
                    <a:moveTo>
                      <a:pt x="0" y="147"/>
                    </a:moveTo>
                    <a:lnTo>
                      <a:pt x="132" y="0"/>
                    </a:lnTo>
                    <a:lnTo>
                      <a:pt x="151" y="17"/>
                    </a:lnTo>
                    <a:lnTo>
                      <a:pt x="19" y="164"/>
                    </a:lnTo>
                    <a:lnTo>
                      <a:pt x="0" y="14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21900" tIns="60925" rIns="121900" bIns="60925" anchor="t" anchorCtr="0">
                <a:noAutofit/>
              </a:bodyPr>
              <a:lstStyle/>
              <a:p>
                <a:pPr>
                  <a:defRPr/>
                </a:pPr>
                <a:endParaRPr sz="3200">
                  <a:solidFill>
                    <a:srgbClr val="000000"/>
                  </a:solidFill>
                  <a:latin typeface="Times"/>
                  <a:ea typeface="Times"/>
                  <a:cs typeface="Times"/>
                  <a:sym typeface="Times"/>
                </a:endParaRPr>
              </a:p>
            </p:txBody>
          </p:sp>
          <p:sp>
            <p:nvSpPr>
              <p:cNvPr id="31" name="Google Shape;269;p30"/>
              <p:cNvSpPr/>
              <p:nvPr/>
            </p:nvSpPr>
            <p:spPr>
              <a:xfrm>
                <a:off x="6823075" y="984251"/>
                <a:ext cx="215900" cy="277813"/>
              </a:xfrm>
              <a:custGeom>
                <a:avLst/>
                <a:gdLst/>
                <a:ahLst/>
                <a:cxnLst/>
                <a:rect l="l" t="t" r="r" b="b"/>
                <a:pathLst>
                  <a:path w="136" h="175" extrusionOk="0">
                    <a:moveTo>
                      <a:pt x="0" y="159"/>
                    </a:moveTo>
                    <a:lnTo>
                      <a:pt x="115" y="0"/>
                    </a:lnTo>
                    <a:lnTo>
                      <a:pt x="136" y="15"/>
                    </a:lnTo>
                    <a:lnTo>
                      <a:pt x="21" y="175"/>
                    </a:lnTo>
                    <a:lnTo>
                      <a:pt x="0" y="15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21900" tIns="60925" rIns="121900" bIns="60925" anchor="t" anchorCtr="0">
                <a:noAutofit/>
              </a:bodyPr>
              <a:lstStyle/>
              <a:p>
                <a:pPr>
                  <a:defRPr/>
                </a:pPr>
                <a:endParaRPr sz="3200">
                  <a:solidFill>
                    <a:srgbClr val="000000"/>
                  </a:solidFill>
                  <a:latin typeface="Times"/>
                  <a:ea typeface="Times"/>
                  <a:cs typeface="Times"/>
                  <a:sym typeface="Times"/>
                </a:endParaRPr>
              </a:p>
            </p:txBody>
          </p:sp>
          <p:sp>
            <p:nvSpPr>
              <p:cNvPr id="32" name="Google Shape;270;p30"/>
              <p:cNvSpPr/>
              <p:nvPr/>
            </p:nvSpPr>
            <p:spPr>
              <a:xfrm>
                <a:off x="6448425" y="776288"/>
                <a:ext cx="269875" cy="430213"/>
              </a:xfrm>
              <a:custGeom>
                <a:avLst/>
                <a:gdLst/>
                <a:ahLst/>
                <a:cxnLst/>
                <a:rect l="l" t="t" r="r" b="b"/>
                <a:pathLst>
                  <a:path w="170" h="271" extrusionOk="0">
                    <a:moveTo>
                      <a:pt x="0" y="258"/>
                    </a:moveTo>
                    <a:lnTo>
                      <a:pt x="148" y="0"/>
                    </a:lnTo>
                    <a:lnTo>
                      <a:pt x="170" y="13"/>
                    </a:lnTo>
                    <a:lnTo>
                      <a:pt x="22" y="271"/>
                    </a:lnTo>
                    <a:lnTo>
                      <a:pt x="0" y="25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21900" tIns="60925" rIns="121900" bIns="60925" anchor="t" anchorCtr="0">
                <a:noAutofit/>
              </a:bodyPr>
              <a:lstStyle/>
              <a:p>
                <a:pPr>
                  <a:defRPr/>
                </a:pPr>
                <a:endParaRPr sz="3200">
                  <a:solidFill>
                    <a:srgbClr val="000000"/>
                  </a:solidFill>
                  <a:latin typeface="Times"/>
                  <a:ea typeface="Times"/>
                  <a:cs typeface="Times"/>
                  <a:sym typeface="Times"/>
                </a:endParaRPr>
              </a:p>
            </p:txBody>
          </p:sp>
          <p:sp>
            <p:nvSpPr>
              <p:cNvPr id="33" name="Google Shape;271;p30"/>
              <p:cNvSpPr/>
              <p:nvPr/>
            </p:nvSpPr>
            <p:spPr>
              <a:xfrm>
                <a:off x="6211888" y="604838"/>
                <a:ext cx="165100" cy="303213"/>
              </a:xfrm>
              <a:custGeom>
                <a:avLst/>
                <a:gdLst/>
                <a:ahLst/>
                <a:cxnLst/>
                <a:rect l="l" t="t" r="r" b="b"/>
                <a:pathLst>
                  <a:path w="104" h="191" extrusionOk="0">
                    <a:moveTo>
                      <a:pt x="0" y="182"/>
                    </a:moveTo>
                    <a:lnTo>
                      <a:pt x="81" y="0"/>
                    </a:lnTo>
                    <a:lnTo>
                      <a:pt x="104" y="11"/>
                    </a:lnTo>
                    <a:lnTo>
                      <a:pt x="24" y="191"/>
                    </a:lnTo>
                    <a:lnTo>
                      <a:pt x="0" y="18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21900" tIns="60925" rIns="121900" bIns="60925" anchor="t" anchorCtr="0">
                <a:noAutofit/>
              </a:bodyPr>
              <a:lstStyle/>
              <a:p>
                <a:pPr>
                  <a:defRPr/>
                </a:pPr>
                <a:endParaRPr sz="3200">
                  <a:solidFill>
                    <a:srgbClr val="000000"/>
                  </a:solidFill>
                  <a:latin typeface="Times"/>
                  <a:ea typeface="Times"/>
                  <a:cs typeface="Times"/>
                  <a:sym typeface="Times"/>
                </a:endParaRPr>
              </a:p>
            </p:txBody>
          </p:sp>
          <p:sp>
            <p:nvSpPr>
              <p:cNvPr id="34" name="Google Shape;272;p30"/>
              <p:cNvSpPr/>
              <p:nvPr/>
            </p:nvSpPr>
            <p:spPr>
              <a:xfrm>
                <a:off x="5883275" y="469901"/>
                <a:ext cx="134938" cy="311150"/>
              </a:xfrm>
              <a:custGeom>
                <a:avLst/>
                <a:gdLst/>
                <a:ahLst/>
                <a:cxnLst/>
                <a:rect l="l" t="t" r="r" b="b"/>
                <a:pathLst>
                  <a:path w="85" h="196" extrusionOk="0">
                    <a:moveTo>
                      <a:pt x="0" y="189"/>
                    </a:moveTo>
                    <a:lnTo>
                      <a:pt x="61" y="0"/>
                    </a:lnTo>
                    <a:lnTo>
                      <a:pt x="85" y="8"/>
                    </a:lnTo>
                    <a:lnTo>
                      <a:pt x="25" y="196"/>
                    </a:lnTo>
                    <a:lnTo>
                      <a:pt x="0" y="18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21900" tIns="60925" rIns="121900" bIns="60925" anchor="t" anchorCtr="0">
                <a:noAutofit/>
              </a:bodyPr>
              <a:lstStyle/>
              <a:p>
                <a:pPr>
                  <a:defRPr/>
                </a:pPr>
                <a:endParaRPr sz="3200">
                  <a:solidFill>
                    <a:srgbClr val="000000"/>
                  </a:solidFill>
                  <a:latin typeface="Times"/>
                  <a:ea typeface="Times"/>
                  <a:cs typeface="Times"/>
                  <a:sym typeface="Times"/>
                </a:endParaRPr>
              </a:p>
            </p:txBody>
          </p:sp>
          <p:sp>
            <p:nvSpPr>
              <p:cNvPr id="35" name="Google Shape;273;p30"/>
              <p:cNvSpPr/>
              <p:nvPr/>
            </p:nvSpPr>
            <p:spPr>
              <a:xfrm>
                <a:off x="5543550" y="373063"/>
                <a:ext cx="103188" cy="317500"/>
              </a:xfrm>
              <a:custGeom>
                <a:avLst/>
                <a:gdLst/>
                <a:ahLst/>
                <a:cxnLst/>
                <a:rect l="l" t="t" r="r" b="b"/>
                <a:pathLst>
                  <a:path w="65" h="200" extrusionOk="0">
                    <a:moveTo>
                      <a:pt x="0" y="194"/>
                    </a:moveTo>
                    <a:lnTo>
                      <a:pt x="40" y="0"/>
                    </a:lnTo>
                    <a:lnTo>
                      <a:pt x="65" y="5"/>
                    </a:lnTo>
                    <a:lnTo>
                      <a:pt x="25" y="200"/>
                    </a:lnTo>
                    <a:lnTo>
                      <a:pt x="0" y="19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21900" tIns="60925" rIns="121900" bIns="60925" anchor="t" anchorCtr="0">
                <a:noAutofit/>
              </a:bodyPr>
              <a:lstStyle/>
              <a:p>
                <a:pPr>
                  <a:defRPr/>
                </a:pPr>
                <a:endParaRPr sz="3200">
                  <a:solidFill>
                    <a:srgbClr val="000000"/>
                  </a:solidFill>
                  <a:latin typeface="Times"/>
                  <a:ea typeface="Times"/>
                  <a:cs typeface="Times"/>
                  <a:sym typeface="Times"/>
                </a:endParaRPr>
              </a:p>
            </p:txBody>
          </p:sp>
          <p:sp>
            <p:nvSpPr>
              <p:cNvPr id="36" name="Google Shape;274;p30"/>
              <p:cNvSpPr/>
              <p:nvPr/>
            </p:nvSpPr>
            <p:spPr>
              <a:xfrm>
                <a:off x="5197475" y="317501"/>
                <a:ext cx="73025" cy="315913"/>
              </a:xfrm>
              <a:custGeom>
                <a:avLst/>
                <a:gdLst/>
                <a:ahLst/>
                <a:cxnLst/>
                <a:rect l="l" t="t" r="r" b="b"/>
                <a:pathLst>
                  <a:path w="46" h="199" extrusionOk="0">
                    <a:moveTo>
                      <a:pt x="0" y="196"/>
                    </a:moveTo>
                    <a:lnTo>
                      <a:pt x="19" y="0"/>
                    </a:lnTo>
                    <a:lnTo>
                      <a:pt x="46" y="2"/>
                    </a:lnTo>
                    <a:lnTo>
                      <a:pt x="25" y="199"/>
                    </a:lnTo>
                    <a:lnTo>
                      <a:pt x="0" y="19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21900" tIns="60925" rIns="121900" bIns="60925" anchor="t" anchorCtr="0">
                <a:noAutofit/>
              </a:bodyPr>
              <a:lstStyle/>
              <a:p>
                <a:pPr>
                  <a:defRPr/>
                </a:pPr>
                <a:endParaRPr sz="3200">
                  <a:solidFill>
                    <a:srgbClr val="000000"/>
                  </a:solidFill>
                  <a:latin typeface="Times"/>
                  <a:ea typeface="Times"/>
                  <a:cs typeface="Times"/>
                  <a:sym typeface="Times"/>
                </a:endParaRPr>
              </a:p>
            </p:txBody>
          </p:sp>
          <p:sp>
            <p:nvSpPr>
              <p:cNvPr id="37" name="Google Shape;275;p30"/>
              <p:cNvSpPr/>
              <p:nvPr/>
            </p:nvSpPr>
            <p:spPr>
              <a:xfrm>
                <a:off x="4845050" y="300038"/>
                <a:ext cx="47625" cy="471488"/>
              </a:xfrm>
              <a:custGeom>
                <a:avLst/>
                <a:gdLst/>
                <a:ahLst/>
                <a:cxnLst/>
                <a:rect l="l" t="t" r="r" b="b"/>
                <a:pathLst>
                  <a:path w="30" h="297" extrusionOk="0">
                    <a:moveTo>
                      <a:pt x="4" y="297"/>
                    </a:moveTo>
                    <a:lnTo>
                      <a:pt x="0" y="0"/>
                    </a:lnTo>
                    <a:lnTo>
                      <a:pt x="26" y="0"/>
                    </a:lnTo>
                    <a:lnTo>
                      <a:pt x="30" y="297"/>
                    </a:lnTo>
                    <a:lnTo>
                      <a:pt x="4" y="29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21900" tIns="60925" rIns="121900" bIns="60925" anchor="t" anchorCtr="0">
                <a:noAutofit/>
              </a:bodyPr>
              <a:lstStyle/>
              <a:p>
                <a:pPr>
                  <a:defRPr/>
                </a:pPr>
                <a:endParaRPr sz="3200">
                  <a:solidFill>
                    <a:srgbClr val="000000"/>
                  </a:solidFill>
                  <a:latin typeface="Times"/>
                  <a:ea typeface="Times"/>
                  <a:cs typeface="Times"/>
                  <a:sym typeface="Times"/>
                </a:endParaRPr>
              </a:p>
            </p:txBody>
          </p:sp>
          <p:sp>
            <p:nvSpPr>
              <p:cNvPr id="38" name="Google Shape;276;p30"/>
              <p:cNvSpPr/>
              <p:nvPr/>
            </p:nvSpPr>
            <p:spPr>
              <a:xfrm>
                <a:off x="4460875" y="317501"/>
                <a:ext cx="74613" cy="317500"/>
              </a:xfrm>
              <a:custGeom>
                <a:avLst/>
                <a:gdLst/>
                <a:ahLst/>
                <a:cxnLst/>
                <a:rect l="l" t="t" r="r" b="b"/>
                <a:pathLst>
                  <a:path w="47" h="200" extrusionOk="0">
                    <a:moveTo>
                      <a:pt x="21" y="200"/>
                    </a:moveTo>
                    <a:lnTo>
                      <a:pt x="0" y="3"/>
                    </a:lnTo>
                    <a:lnTo>
                      <a:pt x="26" y="0"/>
                    </a:lnTo>
                    <a:lnTo>
                      <a:pt x="47" y="197"/>
                    </a:lnTo>
                    <a:lnTo>
                      <a:pt x="21" y="20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21900" tIns="60925" rIns="121900" bIns="60925" anchor="t" anchorCtr="0">
                <a:noAutofit/>
              </a:bodyPr>
              <a:lstStyle/>
              <a:p>
                <a:pPr>
                  <a:defRPr/>
                </a:pPr>
                <a:endParaRPr sz="3200">
                  <a:solidFill>
                    <a:srgbClr val="000000"/>
                  </a:solidFill>
                  <a:latin typeface="Times"/>
                  <a:ea typeface="Times"/>
                  <a:cs typeface="Times"/>
                  <a:sym typeface="Times"/>
                </a:endParaRPr>
              </a:p>
            </p:txBody>
          </p:sp>
          <p:sp>
            <p:nvSpPr>
              <p:cNvPr id="39" name="Google Shape;277;p30"/>
              <p:cNvSpPr/>
              <p:nvPr/>
            </p:nvSpPr>
            <p:spPr>
              <a:xfrm>
                <a:off x="4083050" y="374651"/>
                <a:ext cx="106363" cy="317500"/>
              </a:xfrm>
              <a:custGeom>
                <a:avLst/>
                <a:gdLst/>
                <a:ahLst/>
                <a:cxnLst/>
                <a:rect l="l" t="t" r="r" b="b"/>
                <a:pathLst>
                  <a:path w="67" h="200" extrusionOk="0">
                    <a:moveTo>
                      <a:pt x="41" y="200"/>
                    </a:moveTo>
                    <a:lnTo>
                      <a:pt x="0" y="6"/>
                    </a:lnTo>
                    <a:lnTo>
                      <a:pt x="25" y="0"/>
                    </a:lnTo>
                    <a:lnTo>
                      <a:pt x="67" y="195"/>
                    </a:lnTo>
                    <a:lnTo>
                      <a:pt x="41" y="20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21900" tIns="60925" rIns="121900" bIns="60925" anchor="t" anchorCtr="0">
                <a:noAutofit/>
              </a:bodyPr>
              <a:lstStyle/>
              <a:p>
                <a:pPr>
                  <a:defRPr/>
                </a:pPr>
                <a:endParaRPr sz="3200">
                  <a:solidFill>
                    <a:srgbClr val="000000"/>
                  </a:solidFill>
                  <a:latin typeface="Times"/>
                  <a:ea typeface="Times"/>
                  <a:cs typeface="Times"/>
                  <a:sym typeface="Times"/>
                </a:endParaRPr>
              </a:p>
            </p:txBody>
          </p:sp>
          <p:sp>
            <p:nvSpPr>
              <p:cNvPr id="40" name="Google Shape;278;p30"/>
              <p:cNvSpPr/>
              <p:nvPr/>
            </p:nvSpPr>
            <p:spPr>
              <a:xfrm>
                <a:off x="3713163" y="474663"/>
                <a:ext cx="136525" cy="311150"/>
              </a:xfrm>
              <a:custGeom>
                <a:avLst/>
                <a:gdLst/>
                <a:ahLst/>
                <a:cxnLst/>
                <a:rect l="l" t="t" r="r" b="b"/>
                <a:pathLst>
                  <a:path w="86" h="196" extrusionOk="0">
                    <a:moveTo>
                      <a:pt x="61" y="196"/>
                    </a:moveTo>
                    <a:lnTo>
                      <a:pt x="0" y="8"/>
                    </a:lnTo>
                    <a:lnTo>
                      <a:pt x="25" y="0"/>
                    </a:lnTo>
                    <a:lnTo>
                      <a:pt x="86" y="187"/>
                    </a:lnTo>
                    <a:lnTo>
                      <a:pt x="61" y="19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21900" tIns="60925" rIns="121900" bIns="60925" anchor="t" anchorCtr="0">
                <a:noAutofit/>
              </a:bodyPr>
              <a:lstStyle/>
              <a:p>
                <a:pPr>
                  <a:defRPr/>
                </a:pPr>
                <a:endParaRPr sz="3200">
                  <a:solidFill>
                    <a:srgbClr val="000000"/>
                  </a:solidFill>
                  <a:latin typeface="Times"/>
                  <a:ea typeface="Times"/>
                  <a:cs typeface="Times"/>
                  <a:sym typeface="Times"/>
                </a:endParaRPr>
              </a:p>
            </p:txBody>
          </p:sp>
          <p:sp>
            <p:nvSpPr>
              <p:cNvPr id="41" name="Google Shape;279;p30"/>
              <p:cNvSpPr/>
              <p:nvPr/>
            </p:nvSpPr>
            <p:spPr>
              <a:xfrm>
                <a:off x="3355975" y="611188"/>
                <a:ext cx="165100" cy="301625"/>
              </a:xfrm>
              <a:custGeom>
                <a:avLst/>
                <a:gdLst/>
                <a:ahLst/>
                <a:cxnLst/>
                <a:rect l="l" t="t" r="r" b="b"/>
                <a:pathLst>
                  <a:path w="104" h="190" extrusionOk="0">
                    <a:moveTo>
                      <a:pt x="80" y="190"/>
                    </a:moveTo>
                    <a:lnTo>
                      <a:pt x="0" y="10"/>
                    </a:lnTo>
                    <a:lnTo>
                      <a:pt x="24" y="0"/>
                    </a:lnTo>
                    <a:lnTo>
                      <a:pt x="104" y="180"/>
                    </a:lnTo>
                    <a:lnTo>
                      <a:pt x="80" y="19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21900" tIns="60925" rIns="121900" bIns="60925" anchor="t" anchorCtr="0">
                <a:noAutofit/>
              </a:bodyPr>
              <a:lstStyle/>
              <a:p>
                <a:pPr>
                  <a:defRPr/>
                </a:pPr>
                <a:endParaRPr sz="3200">
                  <a:solidFill>
                    <a:srgbClr val="000000"/>
                  </a:solidFill>
                  <a:latin typeface="Times"/>
                  <a:ea typeface="Times"/>
                  <a:cs typeface="Times"/>
                  <a:sym typeface="Times"/>
                </a:endParaRPr>
              </a:p>
            </p:txBody>
          </p:sp>
          <p:sp>
            <p:nvSpPr>
              <p:cNvPr id="42" name="Google Shape;280;p30"/>
              <p:cNvSpPr/>
              <p:nvPr/>
            </p:nvSpPr>
            <p:spPr>
              <a:xfrm>
                <a:off x="3014663" y="782638"/>
                <a:ext cx="273050" cy="428625"/>
              </a:xfrm>
              <a:custGeom>
                <a:avLst/>
                <a:gdLst/>
                <a:ahLst/>
                <a:cxnLst/>
                <a:rect l="l" t="t" r="r" b="b"/>
                <a:pathLst>
                  <a:path w="172" h="270" extrusionOk="0">
                    <a:moveTo>
                      <a:pt x="150" y="270"/>
                    </a:moveTo>
                    <a:lnTo>
                      <a:pt x="0" y="13"/>
                    </a:lnTo>
                    <a:lnTo>
                      <a:pt x="22" y="0"/>
                    </a:lnTo>
                    <a:lnTo>
                      <a:pt x="172" y="257"/>
                    </a:lnTo>
                    <a:lnTo>
                      <a:pt x="150" y="27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21900" tIns="60925" rIns="121900" bIns="60925" anchor="t" anchorCtr="0">
                <a:noAutofit/>
              </a:bodyPr>
              <a:lstStyle/>
              <a:p>
                <a:pPr>
                  <a:defRPr/>
                </a:pPr>
                <a:endParaRPr sz="3200">
                  <a:solidFill>
                    <a:srgbClr val="000000"/>
                  </a:solidFill>
                  <a:latin typeface="Times"/>
                  <a:ea typeface="Times"/>
                  <a:cs typeface="Times"/>
                  <a:sym typeface="Times"/>
                </a:endParaRPr>
              </a:p>
            </p:txBody>
          </p:sp>
          <p:sp>
            <p:nvSpPr>
              <p:cNvPr id="43" name="Google Shape;281;p30"/>
              <p:cNvSpPr/>
              <p:nvPr/>
            </p:nvSpPr>
            <p:spPr>
              <a:xfrm>
                <a:off x="2693988" y="990601"/>
                <a:ext cx="219075" cy="279400"/>
              </a:xfrm>
              <a:custGeom>
                <a:avLst/>
                <a:gdLst/>
                <a:ahLst/>
                <a:cxnLst/>
                <a:rect l="l" t="t" r="r" b="b"/>
                <a:pathLst>
                  <a:path w="138" h="176" extrusionOk="0">
                    <a:moveTo>
                      <a:pt x="117" y="176"/>
                    </a:moveTo>
                    <a:lnTo>
                      <a:pt x="0" y="15"/>
                    </a:lnTo>
                    <a:lnTo>
                      <a:pt x="21" y="0"/>
                    </a:lnTo>
                    <a:lnTo>
                      <a:pt x="138" y="161"/>
                    </a:lnTo>
                    <a:lnTo>
                      <a:pt x="117" y="17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21900" tIns="60925" rIns="121900" bIns="60925" anchor="t" anchorCtr="0">
                <a:noAutofit/>
              </a:bodyPr>
              <a:lstStyle/>
              <a:p>
                <a:pPr>
                  <a:defRPr/>
                </a:pPr>
                <a:endParaRPr sz="3200">
                  <a:solidFill>
                    <a:srgbClr val="000000"/>
                  </a:solidFill>
                  <a:latin typeface="Times"/>
                  <a:ea typeface="Times"/>
                  <a:cs typeface="Times"/>
                  <a:sym typeface="Times"/>
                </a:endParaRPr>
              </a:p>
            </p:txBody>
          </p:sp>
          <p:sp>
            <p:nvSpPr>
              <p:cNvPr id="44" name="Google Shape;282;p30"/>
              <p:cNvSpPr/>
              <p:nvPr/>
            </p:nvSpPr>
            <p:spPr>
              <a:xfrm>
                <a:off x="2398713" y="1230313"/>
                <a:ext cx="239713" cy="261938"/>
              </a:xfrm>
              <a:custGeom>
                <a:avLst/>
                <a:gdLst/>
                <a:ahLst/>
                <a:cxnLst/>
                <a:rect l="l" t="t" r="r" b="b"/>
                <a:pathLst>
                  <a:path w="151" h="165" extrusionOk="0">
                    <a:moveTo>
                      <a:pt x="132" y="165"/>
                    </a:moveTo>
                    <a:lnTo>
                      <a:pt x="0" y="18"/>
                    </a:lnTo>
                    <a:lnTo>
                      <a:pt x="18" y="0"/>
                    </a:lnTo>
                    <a:lnTo>
                      <a:pt x="151" y="147"/>
                    </a:lnTo>
                    <a:lnTo>
                      <a:pt x="132" y="16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21900" tIns="60925" rIns="121900" bIns="60925" anchor="t" anchorCtr="0">
                <a:noAutofit/>
              </a:bodyPr>
              <a:lstStyle/>
              <a:p>
                <a:pPr>
                  <a:defRPr/>
                </a:pPr>
                <a:endParaRPr sz="3200">
                  <a:solidFill>
                    <a:srgbClr val="000000"/>
                  </a:solidFill>
                  <a:latin typeface="Times"/>
                  <a:ea typeface="Times"/>
                  <a:cs typeface="Times"/>
                  <a:sym typeface="Times"/>
                </a:endParaRPr>
              </a:p>
            </p:txBody>
          </p:sp>
          <p:sp>
            <p:nvSpPr>
              <p:cNvPr id="45" name="Google Shape;283;p30"/>
              <p:cNvSpPr/>
              <p:nvPr/>
            </p:nvSpPr>
            <p:spPr>
              <a:xfrm>
                <a:off x="2127250" y="1501776"/>
                <a:ext cx="261938" cy="239713"/>
              </a:xfrm>
              <a:custGeom>
                <a:avLst/>
                <a:gdLst/>
                <a:ahLst/>
                <a:cxnLst/>
                <a:rect l="l" t="t" r="r" b="b"/>
                <a:pathLst>
                  <a:path w="165" h="151" extrusionOk="0">
                    <a:moveTo>
                      <a:pt x="147" y="151"/>
                    </a:moveTo>
                    <a:lnTo>
                      <a:pt x="0" y="19"/>
                    </a:lnTo>
                    <a:lnTo>
                      <a:pt x="18" y="0"/>
                    </a:lnTo>
                    <a:lnTo>
                      <a:pt x="165" y="133"/>
                    </a:lnTo>
                    <a:lnTo>
                      <a:pt x="147" y="15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21900" tIns="60925" rIns="121900" bIns="60925" anchor="t" anchorCtr="0">
                <a:noAutofit/>
              </a:bodyPr>
              <a:lstStyle/>
              <a:p>
                <a:pPr>
                  <a:defRPr/>
                </a:pPr>
                <a:endParaRPr sz="3200">
                  <a:solidFill>
                    <a:srgbClr val="000000"/>
                  </a:solidFill>
                  <a:latin typeface="Times"/>
                  <a:ea typeface="Times"/>
                  <a:cs typeface="Times"/>
                  <a:sym typeface="Times"/>
                </a:endParaRPr>
              </a:p>
            </p:txBody>
          </p:sp>
          <p:sp>
            <p:nvSpPr>
              <p:cNvPr id="46" name="Google Shape;284;p30"/>
              <p:cNvSpPr/>
              <p:nvPr/>
            </p:nvSpPr>
            <p:spPr>
              <a:xfrm>
                <a:off x="1887538" y="1800226"/>
                <a:ext cx="279400" cy="217488"/>
              </a:xfrm>
              <a:custGeom>
                <a:avLst/>
                <a:gdLst/>
                <a:ahLst/>
                <a:cxnLst/>
                <a:rect l="l" t="t" r="r" b="b"/>
                <a:pathLst>
                  <a:path w="176" h="137" extrusionOk="0">
                    <a:moveTo>
                      <a:pt x="161" y="137"/>
                    </a:moveTo>
                    <a:lnTo>
                      <a:pt x="0" y="20"/>
                    </a:lnTo>
                    <a:lnTo>
                      <a:pt x="15" y="0"/>
                    </a:lnTo>
                    <a:lnTo>
                      <a:pt x="176" y="116"/>
                    </a:lnTo>
                    <a:lnTo>
                      <a:pt x="161" y="13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21900" tIns="60925" rIns="121900" bIns="60925" anchor="t" anchorCtr="0">
                <a:noAutofit/>
              </a:bodyPr>
              <a:lstStyle/>
              <a:p>
                <a:pPr>
                  <a:defRPr/>
                </a:pPr>
                <a:endParaRPr sz="3200">
                  <a:solidFill>
                    <a:srgbClr val="000000"/>
                  </a:solidFill>
                  <a:latin typeface="Times"/>
                  <a:ea typeface="Times"/>
                  <a:cs typeface="Times"/>
                  <a:sym typeface="Times"/>
                </a:endParaRPr>
              </a:p>
            </p:txBody>
          </p:sp>
          <p:sp>
            <p:nvSpPr>
              <p:cNvPr id="47" name="Google Shape;285;p30"/>
              <p:cNvSpPr/>
              <p:nvPr/>
            </p:nvSpPr>
            <p:spPr>
              <a:xfrm>
                <a:off x="1681163" y="2120901"/>
                <a:ext cx="428625" cy="271463"/>
              </a:xfrm>
              <a:custGeom>
                <a:avLst/>
                <a:gdLst/>
                <a:ahLst/>
                <a:cxnLst/>
                <a:rect l="l" t="t" r="r" b="b"/>
                <a:pathLst>
                  <a:path w="270" h="171" extrusionOk="0">
                    <a:moveTo>
                      <a:pt x="257" y="171"/>
                    </a:moveTo>
                    <a:lnTo>
                      <a:pt x="0" y="23"/>
                    </a:lnTo>
                    <a:lnTo>
                      <a:pt x="13" y="0"/>
                    </a:lnTo>
                    <a:lnTo>
                      <a:pt x="270" y="148"/>
                    </a:lnTo>
                    <a:lnTo>
                      <a:pt x="257" y="17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21900" tIns="60925" rIns="121900" bIns="60925" anchor="t" anchorCtr="0">
                <a:noAutofit/>
              </a:bodyPr>
              <a:lstStyle/>
              <a:p>
                <a:pPr>
                  <a:defRPr/>
                </a:pPr>
                <a:endParaRPr sz="3200">
                  <a:solidFill>
                    <a:srgbClr val="000000"/>
                  </a:solidFill>
                  <a:latin typeface="Times"/>
                  <a:ea typeface="Times"/>
                  <a:cs typeface="Times"/>
                  <a:sym typeface="Times"/>
                </a:endParaRPr>
              </a:p>
            </p:txBody>
          </p:sp>
          <p:sp>
            <p:nvSpPr>
              <p:cNvPr id="48" name="Google Shape;286;p30"/>
              <p:cNvSpPr/>
              <p:nvPr/>
            </p:nvSpPr>
            <p:spPr>
              <a:xfrm>
                <a:off x="1508125" y="2460626"/>
                <a:ext cx="303213" cy="165100"/>
              </a:xfrm>
              <a:custGeom>
                <a:avLst/>
                <a:gdLst/>
                <a:ahLst/>
                <a:cxnLst/>
                <a:rect l="l" t="t" r="r" b="b"/>
                <a:pathLst>
                  <a:path w="191" h="104" extrusionOk="0">
                    <a:moveTo>
                      <a:pt x="182" y="104"/>
                    </a:moveTo>
                    <a:lnTo>
                      <a:pt x="0" y="24"/>
                    </a:lnTo>
                    <a:lnTo>
                      <a:pt x="11" y="0"/>
                    </a:lnTo>
                    <a:lnTo>
                      <a:pt x="191" y="81"/>
                    </a:lnTo>
                    <a:lnTo>
                      <a:pt x="182" y="10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21900" tIns="60925" rIns="121900" bIns="60925" anchor="t" anchorCtr="0">
                <a:noAutofit/>
              </a:bodyPr>
              <a:lstStyle/>
              <a:p>
                <a:pPr>
                  <a:defRPr/>
                </a:pPr>
                <a:endParaRPr sz="3200">
                  <a:solidFill>
                    <a:srgbClr val="000000"/>
                  </a:solidFill>
                  <a:latin typeface="Times"/>
                  <a:ea typeface="Times"/>
                  <a:cs typeface="Times"/>
                  <a:sym typeface="Times"/>
                </a:endParaRPr>
              </a:p>
            </p:txBody>
          </p:sp>
          <p:sp>
            <p:nvSpPr>
              <p:cNvPr id="49" name="Google Shape;287;p30"/>
              <p:cNvSpPr/>
              <p:nvPr/>
            </p:nvSpPr>
            <p:spPr>
              <a:xfrm>
                <a:off x="1373188" y="2817813"/>
                <a:ext cx="312738" cy="136525"/>
              </a:xfrm>
              <a:custGeom>
                <a:avLst/>
                <a:gdLst/>
                <a:ahLst/>
                <a:cxnLst/>
                <a:rect l="l" t="t" r="r" b="b"/>
                <a:pathLst>
                  <a:path w="197" h="86" extrusionOk="0">
                    <a:moveTo>
                      <a:pt x="189" y="86"/>
                    </a:moveTo>
                    <a:lnTo>
                      <a:pt x="0" y="25"/>
                    </a:lnTo>
                    <a:lnTo>
                      <a:pt x="8" y="0"/>
                    </a:lnTo>
                    <a:lnTo>
                      <a:pt x="197" y="61"/>
                    </a:lnTo>
                    <a:lnTo>
                      <a:pt x="189" y="8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21900" tIns="60925" rIns="121900" bIns="60925" anchor="t" anchorCtr="0">
                <a:noAutofit/>
              </a:bodyPr>
              <a:lstStyle/>
              <a:p>
                <a:pPr>
                  <a:defRPr/>
                </a:pPr>
                <a:endParaRPr sz="3200">
                  <a:solidFill>
                    <a:srgbClr val="000000"/>
                  </a:solidFill>
                  <a:latin typeface="Times"/>
                  <a:ea typeface="Times"/>
                  <a:cs typeface="Times"/>
                  <a:sym typeface="Times"/>
                </a:endParaRPr>
              </a:p>
            </p:txBody>
          </p:sp>
          <p:sp>
            <p:nvSpPr>
              <p:cNvPr id="50" name="Google Shape;288;p30"/>
              <p:cNvSpPr/>
              <p:nvPr/>
            </p:nvSpPr>
            <p:spPr>
              <a:xfrm>
                <a:off x="1276350" y="3189288"/>
                <a:ext cx="317500" cy="104775"/>
              </a:xfrm>
              <a:custGeom>
                <a:avLst/>
                <a:gdLst/>
                <a:ahLst/>
                <a:cxnLst/>
                <a:rect l="l" t="t" r="r" b="b"/>
                <a:pathLst>
                  <a:path w="200" h="66" extrusionOk="0">
                    <a:moveTo>
                      <a:pt x="194" y="66"/>
                    </a:moveTo>
                    <a:lnTo>
                      <a:pt x="0" y="26"/>
                    </a:lnTo>
                    <a:lnTo>
                      <a:pt x="5" y="0"/>
                    </a:lnTo>
                    <a:lnTo>
                      <a:pt x="200" y="41"/>
                    </a:lnTo>
                    <a:lnTo>
                      <a:pt x="194" y="6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21900" tIns="60925" rIns="121900" bIns="60925" anchor="t" anchorCtr="0">
                <a:noAutofit/>
              </a:bodyPr>
              <a:lstStyle/>
              <a:p>
                <a:pPr>
                  <a:defRPr/>
                </a:pPr>
                <a:endParaRPr sz="3200">
                  <a:solidFill>
                    <a:srgbClr val="000000"/>
                  </a:solidFill>
                  <a:latin typeface="Times"/>
                  <a:ea typeface="Times"/>
                  <a:cs typeface="Times"/>
                  <a:sym typeface="Times"/>
                </a:endParaRPr>
              </a:p>
            </p:txBody>
          </p:sp>
          <p:sp>
            <p:nvSpPr>
              <p:cNvPr id="51" name="Google Shape;289;p30"/>
              <p:cNvSpPr/>
              <p:nvPr/>
            </p:nvSpPr>
            <p:spPr>
              <a:xfrm>
                <a:off x="1220788" y="3570288"/>
                <a:ext cx="315913" cy="73025"/>
              </a:xfrm>
              <a:custGeom>
                <a:avLst/>
                <a:gdLst/>
                <a:ahLst/>
                <a:cxnLst/>
                <a:rect l="l" t="t" r="r" b="b"/>
                <a:pathLst>
                  <a:path w="199" h="46" extrusionOk="0">
                    <a:moveTo>
                      <a:pt x="196" y="46"/>
                    </a:moveTo>
                    <a:lnTo>
                      <a:pt x="0" y="25"/>
                    </a:lnTo>
                    <a:lnTo>
                      <a:pt x="2" y="0"/>
                    </a:lnTo>
                    <a:lnTo>
                      <a:pt x="199" y="19"/>
                    </a:lnTo>
                    <a:lnTo>
                      <a:pt x="196" y="4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21900" tIns="60925" rIns="121900" bIns="60925" anchor="t" anchorCtr="0">
                <a:noAutofit/>
              </a:bodyPr>
              <a:lstStyle/>
              <a:p>
                <a:pPr>
                  <a:defRPr/>
                </a:pPr>
                <a:endParaRPr sz="3200">
                  <a:solidFill>
                    <a:srgbClr val="000000"/>
                  </a:solidFill>
                  <a:latin typeface="Times"/>
                  <a:ea typeface="Times"/>
                  <a:cs typeface="Times"/>
                  <a:sym typeface="Times"/>
                </a:endParaRPr>
              </a:p>
            </p:txBody>
          </p:sp>
          <p:sp>
            <p:nvSpPr>
              <p:cNvPr id="52" name="Google Shape;290;p30"/>
              <p:cNvSpPr/>
              <p:nvPr/>
            </p:nvSpPr>
            <p:spPr>
              <a:xfrm>
                <a:off x="1203325" y="3944938"/>
                <a:ext cx="471488" cy="49213"/>
              </a:xfrm>
              <a:custGeom>
                <a:avLst/>
                <a:gdLst/>
                <a:ahLst/>
                <a:cxnLst/>
                <a:rect l="l" t="t" r="r" b="b"/>
                <a:pathLst>
                  <a:path w="297" h="31" extrusionOk="0">
                    <a:moveTo>
                      <a:pt x="297" y="27"/>
                    </a:moveTo>
                    <a:lnTo>
                      <a:pt x="0" y="31"/>
                    </a:lnTo>
                    <a:lnTo>
                      <a:pt x="0" y="4"/>
                    </a:lnTo>
                    <a:lnTo>
                      <a:pt x="297" y="0"/>
                    </a:lnTo>
                    <a:lnTo>
                      <a:pt x="297" y="2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21900" tIns="60925" rIns="121900" bIns="60925" anchor="t" anchorCtr="0">
                <a:noAutofit/>
              </a:bodyPr>
              <a:lstStyle/>
              <a:p>
                <a:pPr>
                  <a:defRPr/>
                </a:pPr>
                <a:endParaRPr sz="3200">
                  <a:solidFill>
                    <a:srgbClr val="000000"/>
                  </a:solidFill>
                  <a:latin typeface="Times"/>
                  <a:ea typeface="Times"/>
                  <a:cs typeface="Times"/>
                  <a:sym typeface="Times"/>
                </a:endParaRPr>
              </a:p>
            </p:txBody>
          </p:sp>
          <p:sp>
            <p:nvSpPr>
              <p:cNvPr id="53" name="Google Shape;291;p30"/>
              <p:cNvSpPr/>
              <p:nvPr/>
            </p:nvSpPr>
            <p:spPr>
              <a:xfrm>
                <a:off x="1220788" y="4302126"/>
                <a:ext cx="317500" cy="73025"/>
              </a:xfrm>
              <a:custGeom>
                <a:avLst/>
                <a:gdLst/>
                <a:ahLst/>
                <a:cxnLst/>
                <a:rect l="l" t="t" r="r" b="b"/>
                <a:pathLst>
                  <a:path w="200" h="46" extrusionOk="0">
                    <a:moveTo>
                      <a:pt x="200" y="27"/>
                    </a:moveTo>
                    <a:lnTo>
                      <a:pt x="3" y="46"/>
                    </a:lnTo>
                    <a:lnTo>
                      <a:pt x="0" y="21"/>
                    </a:lnTo>
                    <a:lnTo>
                      <a:pt x="197" y="0"/>
                    </a:lnTo>
                    <a:lnTo>
                      <a:pt x="200" y="2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21900" tIns="60925" rIns="121900" bIns="60925" anchor="t" anchorCtr="0">
                <a:noAutofit/>
              </a:bodyPr>
              <a:lstStyle/>
              <a:p>
                <a:pPr>
                  <a:defRPr/>
                </a:pPr>
                <a:endParaRPr sz="3200">
                  <a:solidFill>
                    <a:srgbClr val="000000"/>
                  </a:solidFill>
                  <a:latin typeface="Times"/>
                  <a:ea typeface="Times"/>
                  <a:cs typeface="Times"/>
                  <a:sym typeface="Times"/>
                </a:endParaRPr>
              </a:p>
            </p:txBody>
          </p:sp>
          <p:sp>
            <p:nvSpPr>
              <p:cNvPr id="54" name="Google Shape;292;p30"/>
              <p:cNvSpPr/>
              <p:nvPr/>
            </p:nvSpPr>
            <p:spPr>
              <a:xfrm>
                <a:off x="1277938" y="4648201"/>
                <a:ext cx="317500" cy="106363"/>
              </a:xfrm>
              <a:custGeom>
                <a:avLst/>
                <a:gdLst/>
                <a:ahLst/>
                <a:cxnLst/>
                <a:rect l="l" t="t" r="r" b="b"/>
                <a:pathLst>
                  <a:path w="200" h="67" extrusionOk="0">
                    <a:moveTo>
                      <a:pt x="200" y="27"/>
                    </a:moveTo>
                    <a:lnTo>
                      <a:pt x="6" y="67"/>
                    </a:lnTo>
                    <a:lnTo>
                      <a:pt x="0" y="42"/>
                    </a:lnTo>
                    <a:lnTo>
                      <a:pt x="195" y="0"/>
                    </a:lnTo>
                    <a:lnTo>
                      <a:pt x="200" y="2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21900" tIns="60925" rIns="121900" bIns="60925" anchor="t" anchorCtr="0">
                <a:noAutofit/>
              </a:bodyPr>
              <a:lstStyle/>
              <a:p>
                <a:pPr>
                  <a:defRPr/>
                </a:pPr>
                <a:endParaRPr sz="3200">
                  <a:solidFill>
                    <a:srgbClr val="000000"/>
                  </a:solidFill>
                  <a:latin typeface="Times"/>
                  <a:ea typeface="Times"/>
                  <a:cs typeface="Times"/>
                  <a:sym typeface="Times"/>
                </a:endParaRPr>
              </a:p>
            </p:txBody>
          </p:sp>
          <p:sp>
            <p:nvSpPr>
              <p:cNvPr id="55" name="Google Shape;293;p30"/>
              <p:cNvSpPr/>
              <p:nvPr/>
            </p:nvSpPr>
            <p:spPr>
              <a:xfrm>
                <a:off x="1374775" y="4987926"/>
                <a:ext cx="314325" cy="136525"/>
              </a:xfrm>
              <a:custGeom>
                <a:avLst/>
                <a:gdLst/>
                <a:ahLst/>
                <a:cxnLst/>
                <a:rect l="l" t="t" r="r" b="b"/>
                <a:pathLst>
                  <a:path w="198" h="86" extrusionOk="0">
                    <a:moveTo>
                      <a:pt x="198" y="25"/>
                    </a:moveTo>
                    <a:lnTo>
                      <a:pt x="9" y="86"/>
                    </a:lnTo>
                    <a:lnTo>
                      <a:pt x="0" y="63"/>
                    </a:lnTo>
                    <a:lnTo>
                      <a:pt x="189" y="0"/>
                    </a:lnTo>
                    <a:lnTo>
                      <a:pt x="198" y="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21900" tIns="60925" rIns="121900" bIns="60925" anchor="t" anchorCtr="0">
                <a:noAutofit/>
              </a:bodyPr>
              <a:lstStyle/>
              <a:p>
                <a:pPr>
                  <a:defRPr/>
                </a:pPr>
                <a:endParaRPr sz="3200">
                  <a:solidFill>
                    <a:srgbClr val="000000"/>
                  </a:solidFill>
                  <a:latin typeface="Times"/>
                  <a:ea typeface="Times"/>
                  <a:cs typeface="Times"/>
                  <a:sym typeface="Times"/>
                </a:endParaRPr>
              </a:p>
            </p:txBody>
          </p:sp>
          <p:sp>
            <p:nvSpPr>
              <p:cNvPr id="56" name="Google Shape;294;p30"/>
              <p:cNvSpPr/>
              <p:nvPr/>
            </p:nvSpPr>
            <p:spPr>
              <a:xfrm>
                <a:off x="1511300" y="5316538"/>
                <a:ext cx="304800" cy="168275"/>
              </a:xfrm>
              <a:custGeom>
                <a:avLst/>
                <a:gdLst/>
                <a:ahLst/>
                <a:cxnLst/>
                <a:rect l="l" t="t" r="r" b="b"/>
                <a:pathLst>
                  <a:path w="192" h="106" extrusionOk="0">
                    <a:moveTo>
                      <a:pt x="192" y="24"/>
                    </a:moveTo>
                    <a:lnTo>
                      <a:pt x="12" y="106"/>
                    </a:lnTo>
                    <a:lnTo>
                      <a:pt x="0" y="82"/>
                    </a:lnTo>
                    <a:lnTo>
                      <a:pt x="181" y="0"/>
                    </a:lnTo>
                    <a:lnTo>
                      <a:pt x="192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21900" tIns="60925" rIns="121900" bIns="60925" anchor="t" anchorCtr="0">
                <a:noAutofit/>
              </a:bodyPr>
              <a:lstStyle/>
              <a:p>
                <a:pPr>
                  <a:defRPr/>
                </a:pPr>
                <a:endParaRPr sz="3200">
                  <a:solidFill>
                    <a:srgbClr val="000000"/>
                  </a:solidFill>
                  <a:latin typeface="Times"/>
                  <a:ea typeface="Times"/>
                  <a:cs typeface="Times"/>
                  <a:sym typeface="Times"/>
                </a:endParaRPr>
              </a:p>
            </p:txBody>
          </p:sp>
          <p:sp>
            <p:nvSpPr>
              <p:cNvPr id="57" name="Google Shape;295;p30"/>
              <p:cNvSpPr/>
              <p:nvPr/>
            </p:nvSpPr>
            <p:spPr>
              <a:xfrm>
                <a:off x="1685925" y="5553076"/>
                <a:ext cx="428625" cy="271463"/>
              </a:xfrm>
              <a:custGeom>
                <a:avLst/>
                <a:gdLst/>
                <a:ahLst/>
                <a:cxnLst/>
                <a:rect l="l" t="t" r="r" b="b"/>
                <a:pathLst>
                  <a:path w="270" h="171" extrusionOk="0">
                    <a:moveTo>
                      <a:pt x="270" y="22"/>
                    </a:moveTo>
                    <a:lnTo>
                      <a:pt x="13" y="171"/>
                    </a:lnTo>
                    <a:lnTo>
                      <a:pt x="0" y="148"/>
                    </a:lnTo>
                    <a:lnTo>
                      <a:pt x="257" y="0"/>
                    </a:lnTo>
                    <a:lnTo>
                      <a:pt x="270" y="2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21900" tIns="60925" rIns="121900" bIns="60925" anchor="t" anchorCtr="0">
                <a:noAutofit/>
              </a:bodyPr>
              <a:lstStyle/>
              <a:p>
                <a:pPr>
                  <a:defRPr/>
                </a:pPr>
                <a:endParaRPr sz="3200">
                  <a:solidFill>
                    <a:srgbClr val="000000"/>
                  </a:solidFill>
                  <a:latin typeface="Times"/>
                  <a:ea typeface="Times"/>
                  <a:cs typeface="Times"/>
                  <a:sym typeface="Times"/>
                </a:endParaRPr>
              </a:p>
            </p:txBody>
          </p:sp>
          <p:sp>
            <p:nvSpPr>
              <p:cNvPr id="58" name="Google Shape;296;p30"/>
              <p:cNvSpPr/>
              <p:nvPr/>
            </p:nvSpPr>
            <p:spPr>
              <a:xfrm>
                <a:off x="1893888" y="5926138"/>
                <a:ext cx="277813" cy="217488"/>
              </a:xfrm>
              <a:custGeom>
                <a:avLst/>
                <a:gdLst/>
                <a:ahLst/>
                <a:cxnLst/>
                <a:rect l="l" t="t" r="r" b="b"/>
                <a:pathLst>
                  <a:path w="175" h="137" extrusionOk="0">
                    <a:moveTo>
                      <a:pt x="175" y="20"/>
                    </a:moveTo>
                    <a:lnTo>
                      <a:pt x="15" y="137"/>
                    </a:lnTo>
                    <a:lnTo>
                      <a:pt x="0" y="116"/>
                    </a:lnTo>
                    <a:lnTo>
                      <a:pt x="160" y="0"/>
                    </a:lnTo>
                    <a:lnTo>
                      <a:pt x="175" y="2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21900" tIns="60925" rIns="121900" bIns="60925" anchor="t" anchorCtr="0">
                <a:noAutofit/>
              </a:bodyPr>
              <a:lstStyle/>
              <a:p>
                <a:pPr>
                  <a:defRPr/>
                </a:pPr>
                <a:endParaRPr sz="3200">
                  <a:solidFill>
                    <a:srgbClr val="000000"/>
                  </a:solidFill>
                  <a:latin typeface="Times"/>
                  <a:ea typeface="Times"/>
                  <a:cs typeface="Times"/>
                  <a:sym typeface="Times"/>
                </a:endParaRPr>
              </a:p>
            </p:txBody>
          </p:sp>
          <p:sp>
            <p:nvSpPr>
              <p:cNvPr id="59" name="Google Shape;297;p30"/>
              <p:cNvSpPr/>
              <p:nvPr/>
            </p:nvSpPr>
            <p:spPr>
              <a:xfrm>
                <a:off x="2133600" y="6199188"/>
                <a:ext cx="260350" cy="242888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53" extrusionOk="0">
                    <a:moveTo>
                      <a:pt x="164" y="19"/>
                    </a:moveTo>
                    <a:lnTo>
                      <a:pt x="17" y="153"/>
                    </a:lnTo>
                    <a:lnTo>
                      <a:pt x="0" y="133"/>
                    </a:lnTo>
                    <a:lnTo>
                      <a:pt x="148" y="0"/>
                    </a:lnTo>
                    <a:lnTo>
                      <a:pt x="164" y="1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21900" tIns="60925" rIns="121900" bIns="60925" anchor="t" anchorCtr="0">
                <a:noAutofit/>
              </a:bodyPr>
              <a:lstStyle/>
              <a:p>
                <a:pPr>
                  <a:defRPr/>
                </a:pPr>
                <a:endParaRPr sz="3200">
                  <a:solidFill>
                    <a:srgbClr val="000000"/>
                  </a:solidFill>
                  <a:latin typeface="Times"/>
                  <a:ea typeface="Times"/>
                  <a:cs typeface="Times"/>
                  <a:sym typeface="Times"/>
                </a:endParaRPr>
              </a:p>
            </p:txBody>
          </p:sp>
          <p:sp>
            <p:nvSpPr>
              <p:cNvPr id="60" name="Google Shape;298;p30"/>
              <p:cNvSpPr/>
              <p:nvPr/>
            </p:nvSpPr>
            <p:spPr>
              <a:xfrm>
                <a:off x="2403475" y="6450013"/>
                <a:ext cx="242888" cy="260350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64" extrusionOk="0">
                    <a:moveTo>
                      <a:pt x="153" y="17"/>
                    </a:moveTo>
                    <a:lnTo>
                      <a:pt x="19" y="164"/>
                    </a:lnTo>
                    <a:lnTo>
                      <a:pt x="0" y="147"/>
                    </a:lnTo>
                    <a:lnTo>
                      <a:pt x="133" y="0"/>
                    </a:lnTo>
                    <a:lnTo>
                      <a:pt x="153" y="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21900" tIns="60925" rIns="121900" bIns="60925" anchor="t" anchorCtr="0">
                <a:noAutofit/>
              </a:bodyPr>
              <a:lstStyle/>
              <a:p>
                <a:pPr>
                  <a:defRPr/>
                </a:pPr>
                <a:endParaRPr sz="3200">
                  <a:solidFill>
                    <a:srgbClr val="000000"/>
                  </a:solidFill>
                  <a:latin typeface="Times"/>
                  <a:ea typeface="Times"/>
                  <a:cs typeface="Times"/>
                  <a:sym typeface="Times"/>
                </a:endParaRPr>
              </a:p>
            </p:txBody>
          </p:sp>
          <p:sp>
            <p:nvSpPr>
              <p:cNvPr id="61" name="Google Shape;299;p30"/>
              <p:cNvSpPr/>
              <p:nvPr/>
            </p:nvSpPr>
            <p:spPr>
              <a:xfrm>
                <a:off x="2700338" y="6672263"/>
                <a:ext cx="219075" cy="277813"/>
              </a:xfrm>
              <a:custGeom>
                <a:avLst/>
                <a:gdLst/>
                <a:ahLst/>
                <a:cxnLst/>
                <a:rect l="l" t="t" r="r" b="b"/>
                <a:pathLst>
                  <a:path w="138" h="175" extrusionOk="0">
                    <a:moveTo>
                      <a:pt x="138" y="16"/>
                    </a:moveTo>
                    <a:lnTo>
                      <a:pt x="21" y="175"/>
                    </a:lnTo>
                    <a:lnTo>
                      <a:pt x="0" y="160"/>
                    </a:lnTo>
                    <a:lnTo>
                      <a:pt x="117" y="0"/>
                    </a:lnTo>
                    <a:lnTo>
                      <a:pt x="138" y="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21900" tIns="60925" rIns="121900" bIns="60925" anchor="t" anchorCtr="0">
                <a:noAutofit/>
              </a:bodyPr>
              <a:lstStyle/>
              <a:p>
                <a:pPr>
                  <a:defRPr/>
                </a:pPr>
                <a:endParaRPr sz="3200">
                  <a:solidFill>
                    <a:srgbClr val="000000"/>
                  </a:solidFill>
                  <a:latin typeface="Times"/>
                  <a:ea typeface="Times"/>
                  <a:cs typeface="Times"/>
                  <a:sym typeface="Times"/>
                </a:endParaRPr>
              </a:p>
            </p:txBody>
          </p:sp>
          <p:sp>
            <p:nvSpPr>
              <p:cNvPr id="62" name="Google Shape;300;p30"/>
              <p:cNvSpPr/>
              <p:nvPr/>
            </p:nvSpPr>
            <p:spPr>
              <a:xfrm>
                <a:off x="3022600" y="6727826"/>
                <a:ext cx="271463" cy="430213"/>
              </a:xfrm>
              <a:custGeom>
                <a:avLst/>
                <a:gdLst/>
                <a:ahLst/>
                <a:cxnLst/>
                <a:rect l="l" t="t" r="r" b="b"/>
                <a:pathLst>
                  <a:path w="171" h="271" extrusionOk="0">
                    <a:moveTo>
                      <a:pt x="171" y="14"/>
                    </a:moveTo>
                    <a:lnTo>
                      <a:pt x="22" y="271"/>
                    </a:lnTo>
                    <a:lnTo>
                      <a:pt x="0" y="258"/>
                    </a:lnTo>
                    <a:lnTo>
                      <a:pt x="149" y="0"/>
                    </a:lnTo>
                    <a:lnTo>
                      <a:pt x="171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21900" tIns="60925" rIns="121900" bIns="60925" anchor="t" anchorCtr="0">
                <a:noAutofit/>
              </a:bodyPr>
              <a:lstStyle/>
              <a:p>
                <a:pPr>
                  <a:defRPr/>
                </a:pPr>
                <a:endParaRPr sz="3200">
                  <a:solidFill>
                    <a:srgbClr val="000000"/>
                  </a:solidFill>
                  <a:latin typeface="Times"/>
                  <a:ea typeface="Times"/>
                  <a:cs typeface="Times"/>
                  <a:sym typeface="Times"/>
                </a:endParaRPr>
              </a:p>
            </p:txBody>
          </p:sp>
        </p:grpSp>
      </p:grpSp>
      <p:grpSp>
        <p:nvGrpSpPr>
          <p:cNvPr id="169" name="Google Shape;227;p30"/>
          <p:cNvGrpSpPr/>
          <p:nvPr/>
        </p:nvGrpSpPr>
        <p:grpSpPr>
          <a:xfrm rot="5633312" flipH="1">
            <a:off x="1164773" y="3016357"/>
            <a:ext cx="1924169" cy="1795732"/>
            <a:chOff x="2038220" y="1376909"/>
            <a:chExt cx="4398100" cy="4104530"/>
          </a:xfrm>
        </p:grpSpPr>
        <p:grpSp>
          <p:nvGrpSpPr>
            <p:cNvPr id="170" name="Google Shape;228;p30"/>
            <p:cNvGrpSpPr/>
            <p:nvPr/>
          </p:nvGrpSpPr>
          <p:grpSpPr>
            <a:xfrm>
              <a:off x="2038220" y="1376926"/>
              <a:ext cx="4398100" cy="4104513"/>
              <a:chOff x="1047750" y="149225"/>
              <a:chExt cx="7348538" cy="6858000"/>
            </a:xfrm>
          </p:grpSpPr>
          <p:sp>
            <p:nvSpPr>
              <p:cNvPr id="233" name="Google Shape;229;p30"/>
              <p:cNvSpPr/>
              <p:nvPr/>
            </p:nvSpPr>
            <p:spPr>
              <a:xfrm>
                <a:off x="1047750" y="1987550"/>
                <a:ext cx="973138" cy="1836738"/>
              </a:xfrm>
              <a:custGeom>
                <a:avLst/>
                <a:gdLst/>
                <a:ahLst/>
                <a:cxnLst/>
                <a:rect l="l" t="t" r="r" b="b"/>
                <a:pathLst>
                  <a:path w="613" h="1157" extrusionOk="0">
                    <a:moveTo>
                      <a:pt x="310" y="0"/>
                    </a:moveTo>
                    <a:lnTo>
                      <a:pt x="310" y="0"/>
                    </a:lnTo>
                    <a:lnTo>
                      <a:pt x="271" y="68"/>
                    </a:lnTo>
                    <a:lnTo>
                      <a:pt x="235" y="138"/>
                    </a:lnTo>
                    <a:lnTo>
                      <a:pt x="202" y="207"/>
                    </a:lnTo>
                    <a:lnTo>
                      <a:pt x="171" y="277"/>
                    </a:lnTo>
                    <a:lnTo>
                      <a:pt x="143" y="346"/>
                    </a:lnTo>
                    <a:lnTo>
                      <a:pt x="118" y="416"/>
                    </a:lnTo>
                    <a:lnTo>
                      <a:pt x="95" y="487"/>
                    </a:lnTo>
                    <a:lnTo>
                      <a:pt x="75" y="558"/>
                    </a:lnTo>
                    <a:lnTo>
                      <a:pt x="57" y="629"/>
                    </a:lnTo>
                    <a:lnTo>
                      <a:pt x="42" y="701"/>
                    </a:lnTo>
                    <a:lnTo>
                      <a:pt x="29" y="775"/>
                    </a:lnTo>
                    <a:lnTo>
                      <a:pt x="18" y="848"/>
                    </a:lnTo>
                    <a:lnTo>
                      <a:pt x="10" y="923"/>
                    </a:lnTo>
                    <a:lnTo>
                      <a:pt x="4" y="1000"/>
                    </a:lnTo>
                    <a:lnTo>
                      <a:pt x="0" y="1078"/>
                    </a:lnTo>
                    <a:lnTo>
                      <a:pt x="0" y="1157"/>
                    </a:lnTo>
                    <a:lnTo>
                      <a:pt x="350" y="1157"/>
                    </a:lnTo>
                    <a:lnTo>
                      <a:pt x="350" y="1157"/>
                    </a:lnTo>
                    <a:lnTo>
                      <a:pt x="352" y="1090"/>
                    </a:lnTo>
                    <a:lnTo>
                      <a:pt x="356" y="1024"/>
                    </a:lnTo>
                    <a:lnTo>
                      <a:pt x="362" y="958"/>
                    </a:lnTo>
                    <a:lnTo>
                      <a:pt x="368" y="893"/>
                    </a:lnTo>
                    <a:lnTo>
                      <a:pt x="378" y="829"/>
                    </a:lnTo>
                    <a:lnTo>
                      <a:pt x="389" y="765"/>
                    </a:lnTo>
                    <a:lnTo>
                      <a:pt x="403" y="702"/>
                    </a:lnTo>
                    <a:lnTo>
                      <a:pt x="420" y="640"/>
                    </a:lnTo>
                    <a:lnTo>
                      <a:pt x="438" y="579"/>
                    </a:lnTo>
                    <a:lnTo>
                      <a:pt x="457" y="519"/>
                    </a:lnTo>
                    <a:lnTo>
                      <a:pt x="478" y="459"/>
                    </a:lnTo>
                    <a:lnTo>
                      <a:pt x="502" y="401"/>
                    </a:lnTo>
                    <a:lnTo>
                      <a:pt x="527" y="342"/>
                    </a:lnTo>
                    <a:lnTo>
                      <a:pt x="555" y="285"/>
                    </a:lnTo>
                    <a:lnTo>
                      <a:pt x="583" y="230"/>
                    </a:lnTo>
                    <a:lnTo>
                      <a:pt x="613" y="175"/>
                    </a:lnTo>
                    <a:lnTo>
                      <a:pt x="310" y="0"/>
                    </a:lnTo>
                    <a:close/>
                  </a:path>
                </a:pathLst>
              </a:custGeom>
              <a:solidFill>
                <a:srgbClr val="A8D08C"/>
              </a:solidFill>
              <a:ln>
                <a:noFill/>
              </a:ln>
            </p:spPr>
            <p:txBody>
              <a:bodyPr spcFirstLastPara="1" wrap="square" lIns="121900" tIns="60925" rIns="121900" bIns="60925" anchor="t" anchorCtr="0">
                <a:noAutofit/>
              </a:bodyPr>
              <a:lstStyle/>
              <a:p>
                <a:pPr>
                  <a:defRPr/>
                </a:pPr>
                <a:endParaRPr sz="3200">
                  <a:solidFill>
                    <a:srgbClr val="000000"/>
                  </a:solidFill>
                  <a:latin typeface="Times"/>
                  <a:ea typeface="Times"/>
                  <a:cs typeface="Times"/>
                  <a:sym typeface="Times"/>
                </a:endParaRPr>
              </a:p>
            </p:txBody>
          </p:sp>
          <p:sp>
            <p:nvSpPr>
              <p:cNvPr id="234" name="Google Shape;230;p30"/>
              <p:cNvSpPr/>
              <p:nvPr/>
            </p:nvSpPr>
            <p:spPr>
              <a:xfrm>
                <a:off x="1047750" y="3824288"/>
                <a:ext cx="973138" cy="1836738"/>
              </a:xfrm>
              <a:custGeom>
                <a:avLst/>
                <a:gdLst/>
                <a:ahLst/>
                <a:cxnLst/>
                <a:rect l="l" t="t" r="r" b="b"/>
                <a:pathLst>
                  <a:path w="613" h="1157" extrusionOk="0">
                    <a:moveTo>
                      <a:pt x="35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79"/>
                    </a:lnTo>
                    <a:lnTo>
                      <a:pt x="4" y="157"/>
                    </a:lnTo>
                    <a:lnTo>
                      <a:pt x="10" y="234"/>
                    </a:lnTo>
                    <a:lnTo>
                      <a:pt x="18" y="309"/>
                    </a:lnTo>
                    <a:lnTo>
                      <a:pt x="29" y="382"/>
                    </a:lnTo>
                    <a:lnTo>
                      <a:pt x="42" y="456"/>
                    </a:lnTo>
                    <a:lnTo>
                      <a:pt x="57" y="528"/>
                    </a:lnTo>
                    <a:lnTo>
                      <a:pt x="75" y="601"/>
                    </a:lnTo>
                    <a:lnTo>
                      <a:pt x="95" y="672"/>
                    </a:lnTo>
                    <a:lnTo>
                      <a:pt x="118" y="741"/>
                    </a:lnTo>
                    <a:lnTo>
                      <a:pt x="143" y="812"/>
                    </a:lnTo>
                    <a:lnTo>
                      <a:pt x="171" y="882"/>
                    </a:lnTo>
                    <a:lnTo>
                      <a:pt x="202" y="950"/>
                    </a:lnTo>
                    <a:lnTo>
                      <a:pt x="235" y="1019"/>
                    </a:lnTo>
                    <a:lnTo>
                      <a:pt x="271" y="1089"/>
                    </a:lnTo>
                    <a:lnTo>
                      <a:pt x="310" y="1157"/>
                    </a:lnTo>
                    <a:lnTo>
                      <a:pt x="613" y="982"/>
                    </a:lnTo>
                    <a:lnTo>
                      <a:pt x="613" y="982"/>
                    </a:lnTo>
                    <a:lnTo>
                      <a:pt x="583" y="927"/>
                    </a:lnTo>
                    <a:lnTo>
                      <a:pt x="555" y="872"/>
                    </a:lnTo>
                    <a:lnTo>
                      <a:pt x="527" y="815"/>
                    </a:lnTo>
                    <a:lnTo>
                      <a:pt x="502" y="756"/>
                    </a:lnTo>
                    <a:lnTo>
                      <a:pt x="478" y="698"/>
                    </a:lnTo>
                    <a:lnTo>
                      <a:pt x="457" y="638"/>
                    </a:lnTo>
                    <a:lnTo>
                      <a:pt x="438" y="578"/>
                    </a:lnTo>
                    <a:lnTo>
                      <a:pt x="420" y="517"/>
                    </a:lnTo>
                    <a:lnTo>
                      <a:pt x="403" y="455"/>
                    </a:lnTo>
                    <a:lnTo>
                      <a:pt x="389" y="392"/>
                    </a:lnTo>
                    <a:lnTo>
                      <a:pt x="378" y="328"/>
                    </a:lnTo>
                    <a:lnTo>
                      <a:pt x="368" y="264"/>
                    </a:lnTo>
                    <a:lnTo>
                      <a:pt x="362" y="199"/>
                    </a:lnTo>
                    <a:lnTo>
                      <a:pt x="356" y="134"/>
                    </a:lnTo>
                    <a:lnTo>
                      <a:pt x="352" y="67"/>
                    </a:lnTo>
                    <a:lnTo>
                      <a:pt x="350" y="0"/>
                    </a:lnTo>
                    <a:lnTo>
                      <a:pt x="350" y="0"/>
                    </a:lnTo>
                    <a:close/>
                  </a:path>
                </a:pathLst>
              </a:custGeom>
              <a:solidFill>
                <a:srgbClr val="548135"/>
              </a:solidFill>
              <a:ln>
                <a:noFill/>
              </a:ln>
            </p:spPr>
            <p:txBody>
              <a:bodyPr spcFirstLastPara="1" wrap="square" lIns="121900" tIns="60925" rIns="121900" bIns="60925" anchor="t" anchorCtr="0">
                <a:noAutofit/>
              </a:bodyPr>
              <a:lstStyle/>
              <a:p>
                <a:pPr>
                  <a:defRPr/>
                </a:pPr>
                <a:endParaRPr sz="3200">
                  <a:solidFill>
                    <a:srgbClr val="000000"/>
                  </a:solidFill>
                  <a:latin typeface="Times"/>
                  <a:ea typeface="Times"/>
                  <a:cs typeface="Times"/>
                  <a:sym typeface="Times"/>
                </a:endParaRPr>
              </a:p>
            </p:txBody>
          </p:sp>
          <p:sp>
            <p:nvSpPr>
              <p:cNvPr id="235" name="Google Shape;231;p30"/>
              <p:cNvSpPr/>
              <p:nvPr/>
            </p:nvSpPr>
            <p:spPr>
              <a:xfrm>
                <a:off x="1539875" y="5383213"/>
                <a:ext cx="1622425" cy="1624013"/>
              </a:xfrm>
              <a:custGeom>
                <a:avLst/>
                <a:gdLst/>
                <a:ahLst/>
                <a:cxnLst/>
                <a:rect l="l" t="t" r="r" b="b"/>
                <a:pathLst>
                  <a:path w="1022" h="1023" extrusionOk="0">
                    <a:moveTo>
                      <a:pt x="303" y="0"/>
                    </a:moveTo>
                    <a:lnTo>
                      <a:pt x="0" y="175"/>
                    </a:lnTo>
                    <a:lnTo>
                      <a:pt x="0" y="175"/>
                    </a:lnTo>
                    <a:lnTo>
                      <a:pt x="40" y="243"/>
                    </a:lnTo>
                    <a:lnTo>
                      <a:pt x="82" y="308"/>
                    </a:lnTo>
                    <a:lnTo>
                      <a:pt x="125" y="372"/>
                    </a:lnTo>
                    <a:lnTo>
                      <a:pt x="170" y="433"/>
                    </a:lnTo>
                    <a:lnTo>
                      <a:pt x="216" y="492"/>
                    </a:lnTo>
                    <a:lnTo>
                      <a:pt x="264" y="549"/>
                    </a:lnTo>
                    <a:lnTo>
                      <a:pt x="313" y="604"/>
                    </a:lnTo>
                    <a:lnTo>
                      <a:pt x="364" y="657"/>
                    </a:lnTo>
                    <a:lnTo>
                      <a:pt x="417" y="709"/>
                    </a:lnTo>
                    <a:lnTo>
                      <a:pt x="473" y="759"/>
                    </a:lnTo>
                    <a:lnTo>
                      <a:pt x="530" y="806"/>
                    </a:lnTo>
                    <a:lnTo>
                      <a:pt x="588" y="852"/>
                    </a:lnTo>
                    <a:lnTo>
                      <a:pt x="649" y="896"/>
                    </a:lnTo>
                    <a:lnTo>
                      <a:pt x="713" y="940"/>
                    </a:lnTo>
                    <a:lnTo>
                      <a:pt x="779" y="983"/>
                    </a:lnTo>
                    <a:lnTo>
                      <a:pt x="847" y="1023"/>
                    </a:lnTo>
                    <a:lnTo>
                      <a:pt x="1022" y="719"/>
                    </a:lnTo>
                    <a:lnTo>
                      <a:pt x="1022" y="719"/>
                    </a:lnTo>
                    <a:lnTo>
                      <a:pt x="966" y="685"/>
                    </a:lnTo>
                    <a:lnTo>
                      <a:pt x="914" y="650"/>
                    </a:lnTo>
                    <a:lnTo>
                      <a:pt x="861" y="614"/>
                    </a:lnTo>
                    <a:lnTo>
                      <a:pt x="809" y="575"/>
                    </a:lnTo>
                    <a:lnTo>
                      <a:pt x="758" y="535"/>
                    </a:lnTo>
                    <a:lnTo>
                      <a:pt x="709" y="495"/>
                    </a:lnTo>
                    <a:lnTo>
                      <a:pt x="662" y="452"/>
                    </a:lnTo>
                    <a:lnTo>
                      <a:pt x="616" y="406"/>
                    </a:lnTo>
                    <a:lnTo>
                      <a:pt x="572" y="360"/>
                    </a:lnTo>
                    <a:lnTo>
                      <a:pt x="528" y="313"/>
                    </a:lnTo>
                    <a:lnTo>
                      <a:pt x="487" y="264"/>
                    </a:lnTo>
                    <a:lnTo>
                      <a:pt x="446" y="214"/>
                    </a:lnTo>
                    <a:lnTo>
                      <a:pt x="409" y="162"/>
                    </a:lnTo>
                    <a:lnTo>
                      <a:pt x="371" y="110"/>
                    </a:lnTo>
                    <a:lnTo>
                      <a:pt x="337" y="55"/>
                    </a:lnTo>
                    <a:lnTo>
                      <a:pt x="303" y="0"/>
                    </a:lnTo>
                    <a:lnTo>
                      <a:pt x="303" y="0"/>
                    </a:lnTo>
                    <a:close/>
                  </a:path>
                </a:pathLst>
              </a:custGeom>
              <a:solidFill>
                <a:srgbClr val="385623"/>
              </a:solidFill>
              <a:ln>
                <a:noFill/>
              </a:ln>
            </p:spPr>
            <p:txBody>
              <a:bodyPr spcFirstLastPara="1" wrap="square" lIns="121900" tIns="60925" rIns="121900" bIns="60925" anchor="t" anchorCtr="0">
                <a:noAutofit/>
              </a:bodyPr>
              <a:lstStyle/>
              <a:p>
                <a:pPr>
                  <a:defRPr/>
                </a:pPr>
                <a:endParaRPr sz="3200">
                  <a:solidFill>
                    <a:srgbClr val="000000"/>
                  </a:solidFill>
                  <a:latin typeface="Times"/>
                  <a:ea typeface="Times"/>
                  <a:cs typeface="Times"/>
                  <a:sym typeface="Times"/>
                </a:endParaRPr>
              </a:p>
            </p:txBody>
          </p:sp>
          <p:sp>
            <p:nvSpPr>
              <p:cNvPr id="236" name="Google Shape;232;p30"/>
              <p:cNvSpPr/>
              <p:nvPr/>
            </p:nvSpPr>
            <p:spPr>
              <a:xfrm>
                <a:off x="6280150" y="5383213"/>
                <a:ext cx="1624013" cy="1624013"/>
              </a:xfrm>
              <a:custGeom>
                <a:avLst/>
                <a:gdLst/>
                <a:ahLst/>
                <a:cxnLst/>
                <a:rect l="l" t="t" r="r" b="b"/>
                <a:pathLst>
                  <a:path w="1023" h="1023" extrusionOk="0">
                    <a:moveTo>
                      <a:pt x="718" y="0"/>
                    </a:moveTo>
                    <a:lnTo>
                      <a:pt x="718" y="0"/>
                    </a:lnTo>
                    <a:lnTo>
                      <a:pt x="685" y="55"/>
                    </a:lnTo>
                    <a:lnTo>
                      <a:pt x="650" y="110"/>
                    </a:lnTo>
                    <a:lnTo>
                      <a:pt x="614" y="162"/>
                    </a:lnTo>
                    <a:lnTo>
                      <a:pt x="575" y="214"/>
                    </a:lnTo>
                    <a:lnTo>
                      <a:pt x="536" y="264"/>
                    </a:lnTo>
                    <a:lnTo>
                      <a:pt x="495" y="313"/>
                    </a:lnTo>
                    <a:lnTo>
                      <a:pt x="451" y="360"/>
                    </a:lnTo>
                    <a:lnTo>
                      <a:pt x="407" y="406"/>
                    </a:lnTo>
                    <a:lnTo>
                      <a:pt x="361" y="452"/>
                    </a:lnTo>
                    <a:lnTo>
                      <a:pt x="312" y="495"/>
                    </a:lnTo>
                    <a:lnTo>
                      <a:pt x="264" y="535"/>
                    </a:lnTo>
                    <a:lnTo>
                      <a:pt x="214" y="575"/>
                    </a:lnTo>
                    <a:lnTo>
                      <a:pt x="162" y="614"/>
                    </a:lnTo>
                    <a:lnTo>
                      <a:pt x="109" y="650"/>
                    </a:lnTo>
                    <a:lnTo>
                      <a:pt x="55" y="685"/>
                    </a:lnTo>
                    <a:lnTo>
                      <a:pt x="0" y="719"/>
                    </a:lnTo>
                    <a:lnTo>
                      <a:pt x="176" y="1023"/>
                    </a:lnTo>
                    <a:lnTo>
                      <a:pt x="176" y="1023"/>
                    </a:lnTo>
                    <a:lnTo>
                      <a:pt x="244" y="983"/>
                    </a:lnTo>
                    <a:lnTo>
                      <a:pt x="310" y="940"/>
                    </a:lnTo>
                    <a:lnTo>
                      <a:pt x="372" y="896"/>
                    </a:lnTo>
                    <a:lnTo>
                      <a:pt x="433" y="852"/>
                    </a:lnTo>
                    <a:lnTo>
                      <a:pt x="493" y="806"/>
                    </a:lnTo>
                    <a:lnTo>
                      <a:pt x="550" y="759"/>
                    </a:lnTo>
                    <a:lnTo>
                      <a:pt x="604" y="709"/>
                    </a:lnTo>
                    <a:lnTo>
                      <a:pt x="657" y="657"/>
                    </a:lnTo>
                    <a:lnTo>
                      <a:pt x="709" y="604"/>
                    </a:lnTo>
                    <a:lnTo>
                      <a:pt x="759" y="549"/>
                    </a:lnTo>
                    <a:lnTo>
                      <a:pt x="806" y="492"/>
                    </a:lnTo>
                    <a:lnTo>
                      <a:pt x="852" y="433"/>
                    </a:lnTo>
                    <a:lnTo>
                      <a:pt x="898" y="372"/>
                    </a:lnTo>
                    <a:lnTo>
                      <a:pt x="941" y="308"/>
                    </a:lnTo>
                    <a:lnTo>
                      <a:pt x="983" y="243"/>
                    </a:lnTo>
                    <a:lnTo>
                      <a:pt x="1023" y="175"/>
                    </a:lnTo>
                    <a:lnTo>
                      <a:pt x="718" y="0"/>
                    </a:lnTo>
                    <a:close/>
                  </a:path>
                </a:pathLst>
              </a:custGeom>
              <a:solidFill>
                <a:srgbClr val="C55A11"/>
              </a:solidFill>
              <a:ln>
                <a:noFill/>
              </a:ln>
            </p:spPr>
            <p:txBody>
              <a:bodyPr spcFirstLastPara="1" wrap="square" lIns="121900" tIns="60925" rIns="121900" bIns="60925" anchor="t" anchorCtr="0">
                <a:noAutofit/>
              </a:bodyPr>
              <a:lstStyle/>
              <a:p>
                <a:pPr>
                  <a:defRPr/>
                </a:pPr>
                <a:endParaRPr sz="3200">
                  <a:solidFill>
                    <a:srgbClr val="000000"/>
                  </a:solidFill>
                  <a:latin typeface="Times"/>
                  <a:ea typeface="Times"/>
                  <a:cs typeface="Times"/>
                  <a:sym typeface="Times"/>
                </a:endParaRPr>
              </a:p>
            </p:txBody>
          </p:sp>
          <p:sp>
            <p:nvSpPr>
              <p:cNvPr id="237" name="Google Shape;233;p30"/>
              <p:cNvSpPr/>
              <p:nvPr/>
            </p:nvSpPr>
            <p:spPr>
              <a:xfrm>
                <a:off x="7419975" y="3824288"/>
                <a:ext cx="976313" cy="1836738"/>
              </a:xfrm>
              <a:custGeom>
                <a:avLst/>
                <a:gdLst/>
                <a:ahLst/>
                <a:cxnLst/>
                <a:rect l="l" t="t" r="r" b="b"/>
                <a:pathLst>
                  <a:path w="615" h="1157" extrusionOk="0">
                    <a:moveTo>
                      <a:pt x="263" y="0"/>
                    </a:moveTo>
                    <a:lnTo>
                      <a:pt x="263" y="0"/>
                    </a:lnTo>
                    <a:lnTo>
                      <a:pt x="263" y="67"/>
                    </a:lnTo>
                    <a:lnTo>
                      <a:pt x="259" y="134"/>
                    </a:lnTo>
                    <a:lnTo>
                      <a:pt x="253" y="199"/>
                    </a:lnTo>
                    <a:lnTo>
                      <a:pt x="247" y="264"/>
                    </a:lnTo>
                    <a:lnTo>
                      <a:pt x="237" y="328"/>
                    </a:lnTo>
                    <a:lnTo>
                      <a:pt x="224" y="392"/>
                    </a:lnTo>
                    <a:lnTo>
                      <a:pt x="210" y="455"/>
                    </a:lnTo>
                    <a:lnTo>
                      <a:pt x="195" y="517"/>
                    </a:lnTo>
                    <a:lnTo>
                      <a:pt x="177" y="578"/>
                    </a:lnTo>
                    <a:lnTo>
                      <a:pt x="158" y="638"/>
                    </a:lnTo>
                    <a:lnTo>
                      <a:pt x="135" y="698"/>
                    </a:lnTo>
                    <a:lnTo>
                      <a:pt x="113" y="756"/>
                    </a:lnTo>
                    <a:lnTo>
                      <a:pt x="87" y="815"/>
                    </a:lnTo>
                    <a:lnTo>
                      <a:pt x="60" y="872"/>
                    </a:lnTo>
                    <a:lnTo>
                      <a:pt x="31" y="927"/>
                    </a:lnTo>
                    <a:lnTo>
                      <a:pt x="0" y="982"/>
                    </a:lnTo>
                    <a:lnTo>
                      <a:pt x="305" y="1157"/>
                    </a:lnTo>
                    <a:lnTo>
                      <a:pt x="305" y="1157"/>
                    </a:lnTo>
                    <a:lnTo>
                      <a:pt x="344" y="1089"/>
                    </a:lnTo>
                    <a:lnTo>
                      <a:pt x="380" y="1019"/>
                    </a:lnTo>
                    <a:lnTo>
                      <a:pt x="412" y="950"/>
                    </a:lnTo>
                    <a:lnTo>
                      <a:pt x="443" y="882"/>
                    </a:lnTo>
                    <a:lnTo>
                      <a:pt x="472" y="812"/>
                    </a:lnTo>
                    <a:lnTo>
                      <a:pt x="497" y="741"/>
                    </a:lnTo>
                    <a:lnTo>
                      <a:pt x="519" y="672"/>
                    </a:lnTo>
                    <a:lnTo>
                      <a:pt x="540" y="601"/>
                    </a:lnTo>
                    <a:lnTo>
                      <a:pt x="558" y="528"/>
                    </a:lnTo>
                    <a:lnTo>
                      <a:pt x="573" y="456"/>
                    </a:lnTo>
                    <a:lnTo>
                      <a:pt x="586" y="382"/>
                    </a:lnTo>
                    <a:lnTo>
                      <a:pt x="597" y="309"/>
                    </a:lnTo>
                    <a:lnTo>
                      <a:pt x="605" y="234"/>
                    </a:lnTo>
                    <a:lnTo>
                      <a:pt x="611" y="157"/>
                    </a:lnTo>
                    <a:lnTo>
                      <a:pt x="614" y="79"/>
                    </a:lnTo>
                    <a:lnTo>
                      <a:pt x="615" y="0"/>
                    </a:lnTo>
                    <a:lnTo>
                      <a:pt x="263" y="0"/>
                    </a:lnTo>
                    <a:close/>
                  </a:path>
                </a:pathLst>
              </a:custGeom>
              <a:solidFill>
                <a:srgbClr val="F4B081"/>
              </a:solidFill>
              <a:ln>
                <a:noFill/>
              </a:ln>
            </p:spPr>
            <p:txBody>
              <a:bodyPr spcFirstLastPara="1" wrap="square" lIns="121900" tIns="60925" rIns="121900" bIns="60925" anchor="t" anchorCtr="0">
                <a:noAutofit/>
              </a:bodyPr>
              <a:lstStyle/>
              <a:p>
                <a:pPr>
                  <a:defRPr/>
                </a:pPr>
                <a:endParaRPr sz="3200">
                  <a:solidFill>
                    <a:srgbClr val="000000"/>
                  </a:solidFill>
                  <a:latin typeface="Times"/>
                  <a:ea typeface="Times"/>
                  <a:cs typeface="Times"/>
                  <a:sym typeface="Times"/>
                </a:endParaRPr>
              </a:p>
            </p:txBody>
          </p:sp>
          <p:sp>
            <p:nvSpPr>
              <p:cNvPr id="238" name="Google Shape;234;p30"/>
              <p:cNvSpPr/>
              <p:nvPr/>
            </p:nvSpPr>
            <p:spPr>
              <a:xfrm>
                <a:off x="7419975" y="1987550"/>
                <a:ext cx="976313" cy="1836738"/>
              </a:xfrm>
              <a:custGeom>
                <a:avLst/>
                <a:gdLst/>
                <a:ahLst/>
                <a:cxnLst/>
                <a:rect l="l" t="t" r="r" b="b"/>
                <a:pathLst>
                  <a:path w="615" h="1157" extrusionOk="0">
                    <a:moveTo>
                      <a:pt x="305" y="0"/>
                    </a:moveTo>
                    <a:lnTo>
                      <a:pt x="0" y="175"/>
                    </a:lnTo>
                    <a:lnTo>
                      <a:pt x="0" y="175"/>
                    </a:lnTo>
                    <a:lnTo>
                      <a:pt x="31" y="230"/>
                    </a:lnTo>
                    <a:lnTo>
                      <a:pt x="60" y="285"/>
                    </a:lnTo>
                    <a:lnTo>
                      <a:pt x="87" y="342"/>
                    </a:lnTo>
                    <a:lnTo>
                      <a:pt x="113" y="401"/>
                    </a:lnTo>
                    <a:lnTo>
                      <a:pt x="135" y="459"/>
                    </a:lnTo>
                    <a:lnTo>
                      <a:pt x="158" y="519"/>
                    </a:lnTo>
                    <a:lnTo>
                      <a:pt x="177" y="579"/>
                    </a:lnTo>
                    <a:lnTo>
                      <a:pt x="195" y="640"/>
                    </a:lnTo>
                    <a:lnTo>
                      <a:pt x="210" y="702"/>
                    </a:lnTo>
                    <a:lnTo>
                      <a:pt x="224" y="765"/>
                    </a:lnTo>
                    <a:lnTo>
                      <a:pt x="237" y="829"/>
                    </a:lnTo>
                    <a:lnTo>
                      <a:pt x="247" y="893"/>
                    </a:lnTo>
                    <a:lnTo>
                      <a:pt x="253" y="958"/>
                    </a:lnTo>
                    <a:lnTo>
                      <a:pt x="259" y="1024"/>
                    </a:lnTo>
                    <a:lnTo>
                      <a:pt x="263" y="1090"/>
                    </a:lnTo>
                    <a:lnTo>
                      <a:pt x="263" y="1157"/>
                    </a:lnTo>
                    <a:lnTo>
                      <a:pt x="615" y="1157"/>
                    </a:lnTo>
                    <a:lnTo>
                      <a:pt x="615" y="1157"/>
                    </a:lnTo>
                    <a:lnTo>
                      <a:pt x="614" y="1078"/>
                    </a:lnTo>
                    <a:lnTo>
                      <a:pt x="611" y="1000"/>
                    </a:lnTo>
                    <a:lnTo>
                      <a:pt x="605" y="923"/>
                    </a:lnTo>
                    <a:lnTo>
                      <a:pt x="597" y="848"/>
                    </a:lnTo>
                    <a:lnTo>
                      <a:pt x="586" y="775"/>
                    </a:lnTo>
                    <a:lnTo>
                      <a:pt x="573" y="701"/>
                    </a:lnTo>
                    <a:lnTo>
                      <a:pt x="558" y="629"/>
                    </a:lnTo>
                    <a:lnTo>
                      <a:pt x="540" y="558"/>
                    </a:lnTo>
                    <a:lnTo>
                      <a:pt x="519" y="487"/>
                    </a:lnTo>
                    <a:lnTo>
                      <a:pt x="497" y="416"/>
                    </a:lnTo>
                    <a:lnTo>
                      <a:pt x="472" y="346"/>
                    </a:lnTo>
                    <a:lnTo>
                      <a:pt x="443" y="277"/>
                    </a:lnTo>
                    <a:lnTo>
                      <a:pt x="412" y="207"/>
                    </a:lnTo>
                    <a:lnTo>
                      <a:pt x="380" y="138"/>
                    </a:lnTo>
                    <a:lnTo>
                      <a:pt x="344" y="68"/>
                    </a:lnTo>
                    <a:lnTo>
                      <a:pt x="305" y="0"/>
                    </a:lnTo>
                    <a:lnTo>
                      <a:pt x="305" y="0"/>
                    </a:lnTo>
                    <a:close/>
                  </a:path>
                </a:pathLst>
              </a:custGeom>
              <a:solidFill>
                <a:srgbClr val="F7CAAC"/>
              </a:solidFill>
              <a:ln>
                <a:noFill/>
              </a:ln>
            </p:spPr>
            <p:txBody>
              <a:bodyPr spcFirstLastPara="1" wrap="square" lIns="121900" tIns="60925" rIns="121900" bIns="60925" anchor="t" anchorCtr="0">
                <a:noAutofit/>
              </a:bodyPr>
              <a:lstStyle/>
              <a:p>
                <a:pPr>
                  <a:defRPr/>
                </a:pPr>
                <a:endParaRPr sz="3200">
                  <a:solidFill>
                    <a:srgbClr val="000000"/>
                  </a:solidFill>
                  <a:latin typeface="Times"/>
                  <a:ea typeface="Times"/>
                  <a:cs typeface="Times"/>
                  <a:sym typeface="Times"/>
                </a:endParaRPr>
              </a:p>
            </p:txBody>
          </p:sp>
          <p:sp>
            <p:nvSpPr>
              <p:cNvPr id="239" name="Google Shape;235;p30"/>
              <p:cNvSpPr/>
              <p:nvPr/>
            </p:nvSpPr>
            <p:spPr>
              <a:xfrm>
                <a:off x="6280150" y="641350"/>
                <a:ext cx="1624013" cy="1624013"/>
              </a:xfrm>
              <a:custGeom>
                <a:avLst/>
                <a:gdLst/>
                <a:ahLst/>
                <a:cxnLst/>
                <a:rect l="l" t="t" r="r" b="b"/>
                <a:pathLst>
                  <a:path w="1023" h="1023" extrusionOk="0">
                    <a:moveTo>
                      <a:pt x="718" y="1023"/>
                    </a:moveTo>
                    <a:lnTo>
                      <a:pt x="1023" y="848"/>
                    </a:lnTo>
                    <a:lnTo>
                      <a:pt x="1023" y="848"/>
                    </a:lnTo>
                    <a:lnTo>
                      <a:pt x="983" y="780"/>
                    </a:lnTo>
                    <a:lnTo>
                      <a:pt x="941" y="715"/>
                    </a:lnTo>
                    <a:lnTo>
                      <a:pt x="898" y="651"/>
                    </a:lnTo>
                    <a:lnTo>
                      <a:pt x="852" y="590"/>
                    </a:lnTo>
                    <a:lnTo>
                      <a:pt x="806" y="531"/>
                    </a:lnTo>
                    <a:lnTo>
                      <a:pt x="759" y="474"/>
                    </a:lnTo>
                    <a:lnTo>
                      <a:pt x="709" y="419"/>
                    </a:lnTo>
                    <a:lnTo>
                      <a:pt x="657" y="366"/>
                    </a:lnTo>
                    <a:lnTo>
                      <a:pt x="604" y="314"/>
                    </a:lnTo>
                    <a:lnTo>
                      <a:pt x="550" y="266"/>
                    </a:lnTo>
                    <a:lnTo>
                      <a:pt x="493" y="217"/>
                    </a:lnTo>
                    <a:lnTo>
                      <a:pt x="433" y="171"/>
                    </a:lnTo>
                    <a:lnTo>
                      <a:pt x="372" y="127"/>
                    </a:lnTo>
                    <a:lnTo>
                      <a:pt x="310" y="83"/>
                    </a:lnTo>
                    <a:lnTo>
                      <a:pt x="244" y="42"/>
                    </a:lnTo>
                    <a:lnTo>
                      <a:pt x="176" y="0"/>
                    </a:lnTo>
                    <a:lnTo>
                      <a:pt x="0" y="305"/>
                    </a:lnTo>
                    <a:lnTo>
                      <a:pt x="0" y="305"/>
                    </a:lnTo>
                    <a:lnTo>
                      <a:pt x="55" y="338"/>
                    </a:lnTo>
                    <a:lnTo>
                      <a:pt x="109" y="373"/>
                    </a:lnTo>
                    <a:lnTo>
                      <a:pt x="162" y="409"/>
                    </a:lnTo>
                    <a:lnTo>
                      <a:pt x="214" y="448"/>
                    </a:lnTo>
                    <a:lnTo>
                      <a:pt x="264" y="488"/>
                    </a:lnTo>
                    <a:lnTo>
                      <a:pt x="312" y="530"/>
                    </a:lnTo>
                    <a:lnTo>
                      <a:pt x="361" y="573"/>
                    </a:lnTo>
                    <a:lnTo>
                      <a:pt x="407" y="617"/>
                    </a:lnTo>
                    <a:lnTo>
                      <a:pt x="451" y="663"/>
                    </a:lnTo>
                    <a:lnTo>
                      <a:pt x="495" y="711"/>
                    </a:lnTo>
                    <a:lnTo>
                      <a:pt x="536" y="759"/>
                    </a:lnTo>
                    <a:lnTo>
                      <a:pt x="575" y="809"/>
                    </a:lnTo>
                    <a:lnTo>
                      <a:pt x="614" y="861"/>
                    </a:lnTo>
                    <a:lnTo>
                      <a:pt x="650" y="914"/>
                    </a:lnTo>
                    <a:lnTo>
                      <a:pt x="685" y="968"/>
                    </a:lnTo>
                    <a:lnTo>
                      <a:pt x="718" y="1023"/>
                    </a:lnTo>
                    <a:lnTo>
                      <a:pt x="718" y="1023"/>
                    </a:lnTo>
                    <a:close/>
                  </a:path>
                </a:pathLst>
              </a:custGeom>
              <a:solidFill>
                <a:srgbClr val="BF9000"/>
              </a:solidFill>
              <a:ln>
                <a:noFill/>
              </a:ln>
            </p:spPr>
            <p:txBody>
              <a:bodyPr spcFirstLastPara="1" wrap="square" lIns="121900" tIns="60925" rIns="121900" bIns="60925" anchor="t" anchorCtr="0">
                <a:noAutofit/>
              </a:bodyPr>
              <a:lstStyle/>
              <a:p>
                <a:pPr>
                  <a:defRPr/>
                </a:pPr>
                <a:endParaRPr sz="3200">
                  <a:solidFill>
                    <a:srgbClr val="000000"/>
                  </a:solidFill>
                  <a:latin typeface="Times"/>
                  <a:ea typeface="Times"/>
                  <a:cs typeface="Times"/>
                  <a:sym typeface="Times"/>
                </a:endParaRPr>
              </a:p>
            </p:txBody>
          </p:sp>
          <p:sp>
            <p:nvSpPr>
              <p:cNvPr id="240" name="Google Shape;236;p30"/>
              <p:cNvSpPr/>
              <p:nvPr/>
            </p:nvSpPr>
            <p:spPr>
              <a:xfrm>
                <a:off x="4721225" y="149225"/>
                <a:ext cx="1838325" cy="976313"/>
              </a:xfrm>
              <a:custGeom>
                <a:avLst/>
                <a:gdLst/>
                <a:ahLst/>
                <a:cxnLst/>
                <a:rect l="l" t="t" r="r" b="b"/>
                <a:pathLst>
                  <a:path w="1158" h="615" extrusionOk="0">
                    <a:moveTo>
                      <a:pt x="1158" y="310"/>
                    </a:moveTo>
                    <a:lnTo>
                      <a:pt x="1158" y="310"/>
                    </a:lnTo>
                    <a:lnTo>
                      <a:pt x="1089" y="273"/>
                    </a:lnTo>
                    <a:lnTo>
                      <a:pt x="1019" y="236"/>
                    </a:lnTo>
                    <a:lnTo>
                      <a:pt x="951" y="203"/>
                    </a:lnTo>
                    <a:lnTo>
                      <a:pt x="881" y="172"/>
                    </a:lnTo>
                    <a:lnTo>
                      <a:pt x="812" y="145"/>
                    </a:lnTo>
                    <a:lnTo>
                      <a:pt x="742" y="120"/>
                    </a:lnTo>
                    <a:lnTo>
                      <a:pt x="671" y="96"/>
                    </a:lnTo>
                    <a:lnTo>
                      <a:pt x="601" y="76"/>
                    </a:lnTo>
                    <a:lnTo>
                      <a:pt x="528" y="58"/>
                    </a:lnTo>
                    <a:lnTo>
                      <a:pt x="456" y="43"/>
                    </a:lnTo>
                    <a:lnTo>
                      <a:pt x="384" y="29"/>
                    </a:lnTo>
                    <a:lnTo>
                      <a:pt x="308" y="19"/>
                    </a:lnTo>
                    <a:lnTo>
                      <a:pt x="233" y="11"/>
                    </a:lnTo>
                    <a:lnTo>
                      <a:pt x="157" y="6"/>
                    </a:lnTo>
                    <a:lnTo>
                      <a:pt x="79" y="1"/>
                    </a:lnTo>
                    <a:lnTo>
                      <a:pt x="0" y="0"/>
                    </a:lnTo>
                    <a:lnTo>
                      <a:pt x="0" y="352"/>
                    </a:lnTo>
                    <a:lnTo>
                      <a:pt x="0" y="352"/>
                    </a:lnTo>
                    <a:lnTo>
                      <a:pt x="67" y="353"/>
                    </a:lnTo>
                    <a:lnTo>
                      <a:pt x="133" y="356"/>
                    </a:lnTo>
                    <a:lnTo>
                      <a:pt x="199" y="362"/>
                    </a:lnTo>
                    <a:lnTo>
                      <a:pt x="264" y="370"/>
                    </a:lnTo>
                    <a:lnTo>
                      <a:pt x="328" y="380"/>
                    </a:lnTo>
                    <a:lnTo>
                      <a:pt x="392" y="391"/>
                    </a:lnTo>
                    <a:lnTo>
                      <a:pt x="455" y="405"/>
                    </a:lnTo>
                    <a:lnTo>
                      <a:pt x="517" y="421"/>
                    </a:lnTo>
                    <a:lnTo>
                      <a:pt x="578" y="438"/>
                    </a:lnTo>
                    <a:lnTo>
                      <a:pt x="639" y="459"/>
                    </a:lnTo>
                    <a:lnTo>
                      <a:pt x="698" y="480"/>
                    </a:lnTo>
                    <a:lnTo>
                      <a:pt x="758" y="503"/>
                    </a:lnTo>
                    <a:lnTo>
                      <a:pt x="815" y="528"/>
                    </a:lnTo>
                    <a:lnTo>
                      <a:pt x="872" y="555"/>
                    </a:lnTo>
                    <a:lnTo>
                      <a:pt x="927" y="584"/>
                    </a:lnTo>
                    <a:lnTo>
                      <a:pt x="982" y="615"/>
                    </a:lnTo>
                    <a:lnTo>
                      <a:pt x="1158" y="31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121900" tIns="60925" rIns="121900" bIns="60925" anchor="t" anchorCtr="0">
                <a:noAutofit/>
              </a:bodyPr>
              <a:lstStyle/>
              <a:p>
                <a:pPr>
                  <a:defRPr/>
                </a:pPr>
                <a:endParaRPr sz="3200">
                  <a:solidFill>
                    <a:srgbClr val="000000"/>
                  </a:solidFill>
                  <a:latin typeface="Times"/>
                  <a:ea typeface="Times"/>
                  <a:cs typeface="Times"/>
                  <a:sym typeface="Times"/>
                </a:endParaRPr>
              </a:p>
            </p:txBody>
          </p:sp>
          <p:sp>
            <p:nvSpPr>
              <p:cNvPr id="241" name="Google Shape;237;p30"/>
              <p:cNvSpPr/>
              <p:nvPr/>
            </p:nvSpPr>
            <p:spPr>
              <a:xfrm>
                <a:off x="2884488" y="149225"/>
                <a:ext cx="1836738" cy="976313"/>
              </a:xfrm>
              <a:custGeom>
                <a:avLst/>
                <a:gdLst/>
                <a:ahLst/>
                <a:cxnLst/>
                <a:rect l="l" t="t" r="r" b="b"/>
                <a:pathLst>
                  <a:path w="1157" h="615" extrusionOk="0">
                    <a:moveTo>
                      <a:pt x="1157" y="352"/>
                    </a:moveTo>
                    <a:lnTo>
                      <a:pt x="1157" y="0"/>
                    </a:lnTo>
                    <a:lnTo>
                      <a:pt x="1157" y="0"/>
                    </a:lnTo>
                    <a:lnTo>
                      <a:pt x="1078" y="1"/>
                    </a:lnTo>
                    <a:lnTo>
                      <a:pt x="1001" y="6"/>
                    </a:lnTo>
                    <a:lnTo>
                      <a:pt x="925" y="11"/>
                    </a:lnTo>
                    <a:lnTo>
                      <a:pt x="848" y="19"/>
                    </a:lnTo>
                    <a:lnTo>
                      <a:pt x="774" y="29"/>
                    </a:lnTo>
                    <a:lnTo>
                      <a:pt x="701" y="43"/>
                    </a:lnTo>
                    <a:lnTo>
                      <a:pt x="628" y="58"/>
                    </a:lnTo>
                    <a:lnTo>
                      <a:pt x="557" y="76"/>
                    </a:lnTo>
                    <a:lnTo>
                      <a:pt x="487" y="96"/>
                    </a:lnTo>
                    <a:lnTo>
                      <a:pt x="416" y="120"/>
                    </a:lnTo>
                    <a:lnTo>
                      <a:pt x="346" y="145"/>
                    </a:lnTo>
                    <a:lnTo>
                      <a:pt x="277" y="172"/>
                    </a:lnTo>
                    <a:lnTo>
                      <a:pt x="207" y="203"/>
                    </a:lnTo>
                    <a:lnTo>
                      <a:pt x="138" y="236"/>
                    </a:lnTo>
                    <a:lnTo>
                      <a:pt x="69" y="273"/>
                    </a:lnTo>
                    <a:lnTo>
                      <a:pt x="0" y="310"/>
                    </a:lnTo>
                    <a:lnTo>
                      <a:pt x="175" y="615"/>
                    </a:lnTo>
                    <a:lnTo>
                      <a:pt x="175" y="615"/>
                    </a:lnTo>
                    <a:lnTo>
                      <a:pt x="231" y="584"/>
                    </a:lnTo>
                    <a:lnTo>
                      <a:pt x="286" y="555"/>
                    </a:lnTo>
                    <a:lnTo>
                      <a:pt x="342" y="528"/>
                    </a:lnTo>
                    <a:lnTo>
                      <a:pt x="400" y="503"/>
                    </a:lnTo>
                    <a:lnTo>
                      <a:pt x="459" y="480"/>
                    </a:lnTo>
                    <a:lnTo>
                      <a:pt x="519" y="459"/>
                    </a:lnTo>
                    <a:lnTo>
                      <a:pt x="580" y="438"/>
                    </a:lnTo>
                    <a:lnTo>
                      <a:pt x="641" y="421"/>
                    </a:lnTo>
                    <a:lnTo>
                      <a:pt x="702" y="405"/>
                    </a:lnTo>
                    <a:lnTo>
                      <a:pt x="766" y="391"/>
                    </a:lnTo>
                    <a:lnTo>
                      <a:pt x="829" y="380"/>
                    </a:lnTo>
                    <a:lnTo>
                      <a:pt x="894" y="370"/>
                    </a:lnTo>
                    <a:lnTo>
                      <a:pt x="958" y="362"/>
                    </a:lnTo>
                    <a:lnTo>
                      <a:pt x="1025" y="356"/>
                    </a:lnTo>
                    <a:lnTo>
                      <a:pt x="1090" y="353"/>
                    </a:lnTo>
                    <a:lnTo>
                      <a:pt x="1157" y="352"/>
                    </a:lnTo>
                    <a:lnTo>
                      <a:pt x="1157" y="352"/>
                    </a:lnTo>
                    <a:close/>
                  </a:path>
                </a:pathLst>
              </a:custGeom>
              <a:solidFill>
                <a:srgbClr val="FEE599"/>
              </a:solidFill>
              <a:ln>
                <a:noFill/>
              </a:ln>
            </p:spPr>
            <p:txBody>
              <a:bodyPr spcFirstLastPara="1" wrap="square" lIns="121900" tIns="60925" rIns="121900" bIns="60925" anchor="t" anchorCtr="0">
                <a:noAutofit/>
              </a:bodyPr>
              <a:lstStyle/>
              <a:p>
                <a:pPr>
                  <a:defRPr/>
                </a:pPr>
                <a:endParaRPr sz="3200">
                  <a:solidFill>
                    <a:srgbClr val="000000"/>
                  </a:solidFill>
                  <a:latin typeface="Times"/>
                  <a:ea typeface="Times"/>
                  <a:cs typeface="Times"/>
                  <a:sym typeface="Times"/>
                </a:endParaRPr>
              </a:p>
            </p:txBody>
          </p:sp>
          <p:sp>
            <p:nvSpPr>
              <p:cNvPr id="242" name="Google Shape;238;p30"/>
              <p:cNvSpPr/>
              <p:nvPr/>
            </p:nvSpPr>
            <p:spPr>
              <a:xfrm>
                <a:off x="1539875" y="641350"/>
                <a:ext cx="1622425" cy="1624013"/>
              </a:xfrm>
              <a:custGeom>
                <a:avLst/>
                <a:gdLst/>
                <a:ahLst/>
                <a:cxnLst/>
                <a:rect l="l" t="t" r="r" b="b"/>
                <a:pathLst>
                  <a:path w="1022" h="1023" extrusionOk="0">
                    <a:moveTo>
                      <a:pt x="1022" y="305"/>
                    </a:moveTo>
                    <a:lnTo>
                      <a:pt x="847" y="0"/>
                    </a:lnTo>
                    <a:lnTo>
                      <a:pt x="847" y="0"/>
                    </a:lnTo>
                    <a:lnTo>
                      <a:pt x="779" y="42"/>
                    </a:lnTo>
                    <a:lnTo>
                      <a:pt x="713" y="83"/>
                    </a:lnTo>
                    <a:lnTo>
                      <a:pt x="649" y="127"/>
                    </a:lnTo>
                    <a:lnTo>
                      <a:pt x="588" y="171"/>
                    </a:lnTo>
                    <a:lnTo>
                      <a:pt x="530" y="217"/>
                    </a:lnTo>
                    <a:lnTo>
                      <a:pt x="473" y="266"/>
                    </a:lnTo>
                    <a:lnTo>
                      <a:pt x="417" y="314"/>
                    </a:lnTo>
                    <a:lnTo>
                      <a:pt x="364" y="366"/>
                    </a:lnTo>
                    <a:lnTo>
                      <a:pt x="313" y="419"/>
                    </a:lnTo>
                    <a:lnTo>
                      <a:pt x="264" y="474"/>
                    </a:lnTo>
                    <a:lnTo>
                      <a:pt x="216" y="531"/>
                    </a:lnTo>
                    <a:lnTo>
                      <a:pt x="170" y="590"/>
                    </a:lnTo>
                    <a:lnTo>
                      <a:pt x="125" y="651"/>
                    </a:lnTo>
                    <a:lnTo>
                      <a:pt x="82" y="715"/>
                    </a:lnTo>
                    <a:lnTo>
                      <a:pt x="40" y="780"/>
                    </a:lnTo>
                    <a:lnTo>
                      <a:pt x="0" y="848"/>
                    </a:lnTo>
                    <a:lnTo>
                      <a:pt x="303" y="1023"/>
                    </a:lnTo>
                    <a:lnTo>
                      <a:pt x="303" y="1023"/>
                    </a:lnTo>
                    <a:lnTo>
                      <a:pt x="337" y="968"/>
                    </a:lnTo>
                    <a:lnTo>
                      <a:pt x="371" y="914"/>
                    </a:lnTo>
                    <a:lnTo>
                      <a:pt x="409" y="861"/>
                    </a:lnTo>
                    <a:lnTo>
                      <a:pt x="446" y="809"/>
                    </a:lnTo>
                    <a:lnTo>
                      <a:pt x="487" y="759"/>
                    </a:lnTo>
                    <a:lnTo>
                      <a:pt x="528" y="711"/>
                    </a:lnTo>
                    <a:lnTo>
                      <a:pt x="572" y="663"/>
                    </a:lnTo>
                    <a:lnTo>
                      <a:pt x="616" y="617"/>
                    </a:lnTo>
                    <a:lnTo>
                      <a:pt x="662" y="573"/>
                    </a:lnTo>
                    <a:lnTo>
                      <a:pt x="709" y="530"/>
                    </a:lnTo>
                    <a:lnTo>
                      <a:pt x="758" y="488"/>
                    </a:lnTo>
                    <a:lnTo>
                      <a:pt x="809" y="448"/>
                    </a:lnTo>
                    <a:lnTo>
                      <a:pt x="861" y="409"/>
                    </a:lnTo>
                    <a:lnTo>
                      <a:pt x="914" y="373"/>
                    </a:lnTo>
                    <a:lnTo>
                      <a:pt x="966" y="338"/>
                    </a:lnTo>
                    <a:lnTo>
                      <a:pt x="1022" y="305"/>
                    </a:lnTo>
                    <a:lnTo>
                      <a:pt x="1022" y="305"/>
                    </a:lnTo>
                    <a:close/>
                  </a:path>
                </a:pathLst>
              </a:custGeom>
              <a:solidFill>
                <a:srgbClr val="C4E0B2"/>
              </a:solidFill>
              <a:ln>
                <a:noFill/>
              </a:ln>
            </p:spPr>
            <p:txBody>
              <a:bodyPr spcFirstLastPara="1" wrap="square" lIns="121900" tIns="60925" rIns="121900" bIns="60925" anchor="t" anchorCtr="0">
                <a:noAutofit/>
              </a:bodyPr>
              <a:lstStyle/>
              <a:p>
                <a:pPr>
                  <a:defRPr/>
                </a:pPr>
                <a:endParaRPr sz="3200">
                  <a:solidFill>
                    <a:srgbClr val="000000"/>
                  </a:solidFill>
                  <a:latin typeface="Times"/>
                  <a:ea typeface="Times"/>
                  <a:cs typeface="Times"/>
                  <a:sym typeface="Times"/>
                </a:endParaRPr>
              </a:p>
            </p:txBody>
          </p:sp>
        </p:grpSp>
        <p:grpSp>
          <p:nvGrpSpPr>
            <p:cNvPr id="171" name="Google Shape;239;p30"/>
            <p:cNvGrpSpPr/>
            <p:nvPr/>
          </p:nvGrpSpPr>
          <p:grpSpPr>
            <a:xfrm>
              <a:off x="2382769" y="1725584"/>
              <a:ext cx="3702993" cy="3455061"/>
              <a:chOff x="896938" y="0"/>
              <a:chExt cx="7350126" cy="6858000"/>
            </a:xfrm>
          </p:grpSpPr>
          <p:sp>
            <p:nvSpPr>
              <p:cNvPr id="224" name="Google Shape;240;p30"/>
              <p:cNvSpPr/>
              <p:nvPr/>
            </p:nvSpPr>
            <p:spPr>
              <a:xfrm>
                <a:off x="2735263" y="0"/>
                <a:ext cx="1836738" cy="3675063"/>
              </a:xfrm>
              <a:custGeom>
                <a:avLst/>
                <a:gdLst/>
                <a:ahLst/>
                <a:cxnLst/>
                <a:rect l="l" t="t" r="r" b="b"/>
                <a:pathLst>
                  <a:path w="1157" h="2315" extrusionOk="0">
                    <a:moveTo>
                      <a:pt x="1157" y="2315"/>
                    </a:moveTo>
                    <a:lnTo>
                      <a:pt x="0" y="311"/>
                    </a:lnTo>
                    <a:lnTo>
                      <a:pt x="0" y="311"/>
                    </a:lnTo>
                    <a:lnTo>
                      <a:pt x="68" y="271"/>
                    </a:lnTo>
                    <a:lnTo>
                      <a:pt x="138" y="236"/>
                    </a:lnTo>
                    <a:lnTo>
                      <a:pt x="206" y="203"/>
                    </a:lnTo>
                    <a:lnTo>
                      <a:pt x="276" y="171"/>
                    </a:lnTo>
                    <a:lnTo>
                      <a:pt x="346" y="145"/>
                    </a:lnTo>
                    <a:lnTo>
                      <a:pt x="416" y="118"/>
                    </a:lnTo>
                    <a:lnTo>
                      <a:pt x="486" y="95"/>
                    </a:lnTo>
                    <a:lnTo>
                      <a:pt x="557" y="75"/>
                    </a:lnTo>
                    <a:lnTo>
                      <a:pt x="629" y="56"/>
                    </a:lnTo>
                    <a:lnTo>
                      <a:pt x="702" y="42"/>
                    </a:lnTo>
                    <a:lnTo>
                      <a:pt x="775" y="28"/>
                    </a:lnTo>
                    <a:lnTo>
                      <a:pt x="850" y="18"/>
                    </a:lnTo>
                    <a:lnTo>
                      <a:pt x="924" y="10"/>
                    </a:lnTo>
                    <a:lnTo>
                      <a:pt x="1001" y="5"/>
                    </a:lnTo>
                    <a:lnTo>
                      <a:pt x="1079" y="2"/>
                    </a:lnTo>
                    <a:lnTo>
                      <a:pt x="1157" y="0"/>
                    </a:lnTo>
                    <a:lnTo>
                      <a:pt x="1157" y="2315"/>
                    </a:lnTo>
                    <a:close/>
                  </a:path>
                </a:pathLst>
              </a:custGeom>
              <a:solidFill>
                <a:srgbClr val="FEE599"/>
              </a:solidFill>
              <a:ln>
                <a:noFill/>
              </a:ln>
            </p:spPr>
            <p:txBody>
              <a:bodyPr spcFirstLastPara="1" wrap="square" lIns="121900" tIns="60925" rIns="121900" bIns="60925" anchor="t" anchorCtr="0">
                <a:noAutofit/>
              </a:bodyPr>
              <a:lstStyle/>
              <a:p>
                <a:pPr>
                  <a:defRPr/>
                </a:pPr>
                <a:endParaRPr sz="3200">
                  <a:solidFill>
                    <a:srgbClr val="000000"/>
                  </a:solidFill>
                  <a:latin typeface="Times"/>
                  <a:ea typeface="Times"/>
                  <a:cs typeface="Times"/>
                  <a:sym typeface="Times"/>
                </a:endParaRPr>
              </a:p>
            </p:txBody>
          </p:sp>
          <p:sp>
            <p:nvSpPr>
              <p:cNvPr id="225" name="Google Shape;241;p30"/>
              <p:cNvSpPr/>
              <p:nvPr/>
            </p:nvSpPr>
            <p:spPr>
              <a:xfrm>
                <a:off x="1390651" y="493713"/>
                <a:ext cx="3181350" cy="3181350"/>
              </a:xfrm>
              <a:custGeom>
                <a:avLst/>
                <a:gdLst/>
                <a:ahLst/>
                <a:cxnLst/>
                <a:rect l="l" t="t" r="r" b="b"/>
                <a:pathLst>
                  <a:path w="2004" h="2004" extrusionOk="0">
                    <a:moveTo>
                      <a:pt x="2004" y="2004"/>
                    </a:moveTo>
                    <a:lnTo>
                      <a:pt x="0" y="847"/>
                    </a:lnTo>
                    <a:lnTo>
                      <a:pt x="0" y="847"/>
                    </a:lnTo>
                    <a:lnTo>
                      <a:pt x="40" y="779"/>
                    </a:lnTo>
                    <a:lnTo>
                      <a:pt x="81" y="713"/>
                    </a:lnTo>
                    <a:lnTo>
                      <a:pt x="124" y="649"/>
                    </a:lnTo>
                    <a:lnTo>
                      <a:pt x="169" y="588"/>
                    </a:lnTo>
                    <a:lnTo>
                      <a:pt x="216" y="530"/>
                    </a:lnTo>
                    <a:lnTo>
                      <a:pt x="264" y="472"/>
                    </a:lnTo>
                    <a:lnTo>
                      <a:pt x="314" y="417"/>
                    </a:lnTo>
                    <a:lnTo>
                      <a:pt x="365" y="364"/>
                    </a:lnTo>
                    <a:lnTo>
                      <a:pt x="419" y="314"/>
                    </a:lnTo>
                    <a:lnTo>
                      <a:pt x="473" y="264"/>
                    </a:lnTo>
                    <a:lnTo>
                      <a:pt x="530" y="216"/>
                    </a:lnTo>
                    <a:lnTo>
                      <a:pt x="588" y="169"/>
                    </a:lnTo>
                    <a:lnTo>
                      <a:pt x="650" y="124"/>
                    </a:lnTo>
                    <a:lnTo>
                      <a:pt x="713" y="81"/>
                    </a:lnTo>
                    <a:lnTo>
                      <a:pt x="779" y="40"/>
                    </a:lnTo>
                    <a:lnTo>
                      <a:pt x="847" y="0"/>
                    </a:lnTo>
                    <a:lnTo>
                      <a:pt x="2004" y="2004"/>
                    </a:lnTo>
                    <a:close/>
                  </a:path>
                </a:pathLst>
              </a:custGeom>
              <a:solidFill>
                <a:srgbClr val="C4E0B2"/>
              </a:solidFill>
              <a:ln>
                <a:noFill/>
              </a:ln>
            </p:spPr>
            <p:txBody>
              <a:bodyPr spcFirstLastPara="1" wrap="square" lIns="121900" tIns="60925" rIns="121900" bIns="60925" anchor="t" anchorCtr="0">
                <a:noAutofit/>
              </a:bodyPr>
              <a:lstStyle/>
              <a:p>
                <a:pPr>
                  <a:defRPr/>
                </a:pPr>
                <a:endParaRPr sz="3200">
                  <a:solidFill>
                    <a:srgbClr val="000000"/>
                  </a:solidFill>
                  <a:latin typeface="Times"/>
                  <a:ea typeface="Times"/>
                  <a:cs typeface="Times"/>
                  <a:sym typeface="Times"/>
                </a:endParaRPr>
              </a:p>
            </p:txBody>
          </p:sp>
          <p:sp>
            <p:nvSpPr>
              <p:cNvPr id="226" name="Google Shape;242;p30"/>
              <p:cNvSpPr/>
              <p:nvPr/>
            </p:nvSpPr>
            <p:spPr>
              <a:xfrm>
                <a:off x="896938" y="1838325"/>
                <a:ext cx="3675063" cy="1836738"/>
              </a:xfrm>
              <a:custGeom>
                <a:avLst/>
                <a:gdLst/>
                <a:ahLst/>
                <a:cxnLst/>
                <a:rect l="l" t="t" r="r" b="b"/>
                <a:pathLst>
                  <a:path w="2315" h="1157" extrusionOk="0">
                    <a:moveTo>
                      <a:pt x="2315" y="1157"/>
                    </a:moveTo>
                    <a:lnTo>
                      <a:pt x="0" y="1157"/>
                    </a:lnTo>
                    <a:lnTo>
                      <a:pt x="0" y="1157"/>
                    </a:lnTo>
                    <a:lnTo>
                      <a:pt x="2" y="1077"/>
                    </a:lnTo>
                    <a:lnTo>
                      <a:pt x="5" y="1000"/>
                    </a:lnTo>
                    <a:lnTo>
                      <a:pt x="10" y="924"/>
                    </a:lnTo>
                    <a:lnTo>
                      <a:pt x="18" y="847"/>
                    </a:lnTo>
                    <a:lnTo>
                      <a:pt x="30" y="774"/>
                    </a:lnTo>
                    <a:lnTo>
                      <a:pt x="42" y="701"/>
                    </a:lnTo>
                    <a:lnTo>
                      <a:pt x="58" y="628"/>
                    </a:lnTo>
                    <a:lnTo>
                      <a:pt x="75" y="557"/>
                    </a:lnTo>
                    <a:lnTo>
                      <a:pt x="96" y="485"/>
                    </a:lnTo>
                    <a:lnTo>
                      <a:pt x="118" y="415"/>
                    </a:lnTo>
                    <a:lnTo>
                      <a:pt x="145" y="346"/>
                    </a:lnTo>
                    <a:lnTo>
                      <a:pt x="173" y="276"/>
                    </a:lnTo>
                    <a:lnTo>
                      <a:pt x="203" y="206"/>
                    </a:lnTo>
                    <a:lnTo>
                      <a:pt x="236" y="138"/>
                    </a:lnTo>
                    <a:lnTo>
                      <a:pt x="273" y="68"/>
                    </a:lnTo>
                    <a:lnTo>
                      <a:pt x="311" y="0"/>
                    </a:lnTo>
                    <a:lnTo>
                      <a:pt x="2315" y="1157"/>
                    </a:lnTo>
                    <a:close/>
                  </a:path>
                </a:pathLst>
              </a:custGeom>
              <a:solidFill>
                <a:srgbClr val="A8D08C"/>
              </a:solidFill>
              <a:ln>
                <a:noFill/>
              </a:ln>
            </p:spPr>
            <p:txBody>
              <a:bodyPr spcFirstLastPara="1" wrap="square" lIns="121900" tIns="60925" rIns="121900" bIns="60925" anchor="t" anchorCtr="0">
                <a:noAutofit/>
              </a:bodyPr>
              <a:lstStyle/>
              <a:p>
                <a:pPr>
                  <a:defRPr/>
                </a:pPr>
                <a:endParaRPr sz="3200">
                  <a:solidFill>
                    <a:srgbClr val="000000"/>
                  </a:solidFill>
                  <a:latin typeface="Times"/>
                  <a:ea typeface="Times"/>
                  <a:cs typeface="Times"/>
                  <a:sym typeface="Times"/>
                </a:endParaRPr>
              </a:p>
            </p:txBody>
          </p:sp>
          <p:sp>
            <p:nvSpPr>
              <p:cNvPr id="227" name="Google Shape;243;p30"/>
              <p:cNvSpPr/>
              <p:nvPr/>
            </p:nvSpPr>
            <p:spPr>
              <a:xfrm>
                <a:off x="896938" y="3675063"/>
                <a:ext cx="3675063" cy="1838325"/>
              </a:xfrm>
              <a:custGeom>
                <a:avLst/>
                <a:gdLst/>
                <a:ahLst/>
                <a:cxnLst/>
                <a:rect l="l" t="t" r="r" b="b"/>
                <a:pathLst>
                  <a:path w="2315" h="1158" extrusionOk="0">
                    <a:moveTo>
                      <a:pt x="2315" y="0"/>
                    </a:moveTo>
                    <a:lnTo>
                      <a:pt x="311" y="1158"/>
                    </a:lnTo>
                    <a:lnTo>
                      <a:pt x="311" y="1158"/>
                    </a:lnTo>
                    <a:lnTo>
                      <a:pt x="273" y="1088"/>
                    </a:lnTo>
                    <a:lnTo>
                      <a:pt x="236" y="1020"/>
                    </a:lnTo>
                    <a:lnTo>
                      <a:pt x="203" y="950"/>
                    </a:lnTo>
                    <a:lnTo>
                      <a:pt x="173" y="880"/>
                    </a:lnTo>
                    <a:lnTo>
                      <a:pt x="145" y="810"/>
                    </a:lnTo>
                    <a:lnTo>
                      <a:pt x="118" y="741"/>
                    </a:lnTo>
                    <a:lnTo>
                      <a:pt x="96" y="671"/>
                    </a:lnTo>
                    <a:lnTo>
                      <a:pt x="75" y="599"/>
                    </a:lnTo>
                    <a:lnTo>
                      <a:pt x="58" y="528"/>
                    </a:lnTo>
                    <a:lnTo>
                      <a:pt x="42" y="456"/>
                    </a:lnTo>
                    <a:lnTo>
                      <a:pt x="30" y="382"/>
                    </a:lnTo>
                    <a:lnTo>
                      <a:pt x="18" y="309"/>
                    </a:lnTo>
                    <a:lnTo>
                      <a:pt x="10" y="234"/>
                    </a:lnTo>
                    <a:lnTo>
                      <a:pt x="5" y="156"/>
                    </a:lnTo>
                    <a:lnTo>
                      <a:pt x="2" y="79"/>
                    </a:lnTo>
                    <a:lnTo>
                      <a:pt x="0" y="0"/>
                    </a:lnTo>
                    <a:lnTo>
                      <a:pt x="2315" y="0"/>
                    </a:lnTo>
                    <a:close/>
                  </a:path>
                </a:pathLst>
              </a:custGeom>
              <a:solidFill>
                <a:srgbClr val="548135"/>
              </a:solidFill>
              <a:ln>
                <a:noFill/>
              </a:ln>
            </p:spPr>
            <p:txBody>
              <a:bodyPr spcFirstLastPara="1" wrap="square" lIns="121900" tIns="60925" rIns="121900" bIns="60925" anchor="t" anchorCtr="0">
                <a:noAutofit/>
              </a:bodyPr>
              <a:lstStyle/>
              <a:p>
                <a:pPr>
                  <a:defRPr/>
                </a:pPr>
                <a:endParaRPr sz="3200">
                  <a:solidFill>
                    <a:srgbClr val="000000"/>
                  </a:solidFill>
                  <a:latin typeface="Times"/>
                  <a:ea typeface="Times"/>
                  <a:cs typeface="Times"/>
                  <a:sym typeface="Times"/>
                </a:endParaRPr>
              </a:p>
            </p:txBody>
          </p:sp>
          <p:sp>
            <p:nvSpPr>
              <p:cNvPr id="228" name="Google Shape;244;p30"/>
              <p:cNvSpPr/>
              <p:nvPr/>
            </p:nvSpPr>
            <p:spPr>
              <a:xfrm>
                <a:off x="4572001" y="3675063"/>
                <a:ext cx="3184525" cy="3182938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005" extrusionOk="0">
                    <a:moveTo>
                      <a:pt x="0" y="0"/>
                    </a:moveTo>
                    <a:lnTo>
                      <a:pt x="2006" y="1158"/>
                    </a:lnTo>
                    <a:lnTo>
                      <a:pt x="2006" y="1158"/>
                    </a:lnTo>
                    <a:lnTo>
                      <a:pt x="1964" y="1226"/>
                    </a:lnTo>
                    <a:lnTo>
                      <a:pt x="1923" y="1291"/>
                    </a:lnTo>
                    <a:lnTo>
                      <a:pt x="1880" y="1354"/>
                    </a:lnTo>
                    <a:lnTo>
                      <a:pt x="1835" y="1415"/>
                    </a:lnTo>
                    <a:lnTo>
                      <a:pt x="1788" y="1473"/>
                    </a:lnTo>
                    <a:lnTo>
                      <a:pt x="1742" y="1531"/>
                    </a:lnTo>
                    <a:lnTo>
                      <a:pt x="1692" y="1586"/>
                    </a:lnTo>
                    <a:lnTo>
                      <a:pt x="1640" y="1639"/>
                    </a:lnTo>
                    <a:lnTo>
                      <a:pt x="1587" y="1691"/>
                    </a:lnTo>
                    <a:lnTo>
                      <a:pt x="1532" y="1739"/>
                    </a:lnTo>
                    <a:lnTo>
                      <a:pt x="1476" y="1787"/>
                    </a:lnTo>
                    <a:lnTo>
                      <a:pt x="1416" y="1834"/>
                    </a:lnTo>
                    <a:lnTo>
                      <a:pt x="1354" y="1879"/>
                    </a:lnTo>
                    <a:lnTo>
                      <a:pt x="1291" y="1922"/>
                    </a:lnTo>
                    <a:lnTo>
                      <a:pt x="1226" y="1963"/>
                    </a:lnTo>
                    <a:lnTo>
                      <a:pt x="1158" y="200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55A11"/>
              </a:solidFill>
              <a:ln>
                <a:noFill/>
              </a:ln>
            </p:spPr>
            <p:txBody>
              <a:bodyPr spcFirstLastPara="1" wrap="square" lIns="121900" tIns="60925" rIns="121900" bIns="60925" anchor="t" anchorCtr="0">
                <a:noAutofit/>
              </a:bodyPr>
              <a:lstStyle/>
              <a:p>
                <a:pPr>
                  <a:defRPr/>
                </a:pPr>
                <a:endParaRPr sz="3200">
                  <a:solidFill>
                    <a:srgbClr val="000000"/>
                  </a:solidFill>
                  <a:latin typeface="Times"/>
                  <a:ea typeface="Times"/>
                  <a:cs typeface="Times"/>
                  <a:sym typeface="Times"/>
                </a:endParaRPr>
              </a:p>
            </p:txBody>
          </p:sp>
          <p:sp>
            <p:nvSpPr>
              <p:cNvPr id="229" name="Google Shape;245;p30"/>
              <p:cNvSpPr/>
              <p:nvPr/>
            </p:nvSpPr>
            <p:spPr>
              <a:xfrm>
                <a:off x="4572001" y="3675063"/>
                <a:ext cx="3675062" cy="1838325"/>
              </a:xfrm>
              <a:custGeom>
                <a:avLst/>
                <a:gdLst/>
                <a:ahLst/>
                <a:cxnLst/>
                <a:rect l="l" t="t" r="r" b="b"/>
                <a:pathLst>
                  <a:path w="2315" h="1158" extrusionOk="0">
                    <a:moveTo>
                      <a:pt x="0" y="0"/>
                    </a:moveTo>
                    <a:lnTo>
                      <a:pt x="2315" y="0"/>
                    </a:lnTo>
                    <a:lnTo>
                      <a:pt x="2315" y="0"/>
                    </a:lnTo>
                    <a:lnTo>
                      <a:pt x="2315" y="79"/>
                    </a:lnTo>
                    <a:lnTo>
                      <a:pt x="2312" y="156"/>
                    </a:lnTo>
                    <a:lnTo>
                      <a:pt x="2305" y="234"/>
                    </a:lnTo>
                    <a:lnTo>
                      <a:pt x="2297" y="309"/>
                    </a:lnTo>
                    <a:lnTo>
                      <a:pt x="2287" y="382"/>
                    </a:lnTo>
                    <a:lnTo>
                      <a:pt x="2273" y="456"/>
                    </a:lnTo>
                    <a:lnTo>
                      <a:pt x="2258" y="528"/>
                    </a:lnTo>
                    <a:lnTo>
                      <a:pt x="2240" y="599"/>
                    </a:lnTo>
                    <a:lnTo>
                      <a:pt x="2220" y="671"/>
                    </a:lnTo>
                    <a:lnTo>
                      <a:pt x="2197" y="741"/>
                    </a:lnTo>
                    <a:lnTo>
                      <a:pt x="2172" y="810"/>
                    </a:lnTo>
                    <a:lnTo>
                      <a:pt x="2144" y="880"/>
                    </a:lnTo>
                    <a:lnTo>
                      <a:pt x="2114" y="950"/>
                    </a:lnTo>
                    <a:lnTo>
                      <a:pt x="2081" y="1020"/>
                    </a:lnTo>
                    <a:lnTo>
                      <a:pt x="2044" y="1088"/>
                    </a:lnTo>
                    <a:lnTo>
                      <a:pt x="2006" y="115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4B081"/>
              </a:solidFill>
              <a:ln>
                <a:noFill/>
              </a:ln>
            </p:spPr>
            <p:txBody>
              <a:bodyPr spcFirstLastPara="1" wrap="square" lIns="121900" tIns="60925" rIns="121900" bIns="60925" anchor="t" anchorCtr="0">
                <a:noAutofit/>
              </a:bodyPr>
              <a:lstStyle/>
              <a:p>
                <a:pPr>
                  <a:defRPr/>
                </a:pPr>
                <a:endParaRPr sz="3200">
                  <a:solidFill>
                    <a:srgbClr val="000000"/>
                  </a:solidFill>
                  <a:latin typeface="Times"/>
                  <a:ea typeface="Times"/>
                  <a:cs typeface="Times"/>
                  <a:sym typeface="Times"/>
                </a:endParaRPr>
              </a:p>
            </p:txBody>
          </p:sp>
          <p:sp>
            <p:nvSpPr>
              <p:cNvPr id="230" name="Google Shape;246;p30"/>
              <p:cNvSpPr/>
              <p:nvPr/>
            </p:nvSpPr>
            <p:spPr>
              <a:xfrm>
                <a:off x="4572001" y="1838325"/>
                <a:ext cx="3675062" cy="1836738"/>
              </a:xfrm>
              <a:custGeom>
                <a:avLst/>
                <a:gdLst/>
                <a:ahLst/>
                <a:cxnLst/>
                <a:rect l="l" t="t" r="r" b="b"/>
                <a:pathLst>
                  <a:path w="2315" h="1157" extrusionOk="0">
                    <a:moveTo>
                      <a:pt x="0" y="1157"/>
                    </a:moveTo>
                    <a:lnTo>
                      <a:pt x="2006" y="0"/>
                    </a:lnTo>
                    <a:lnTo>
                      <a:pt x="2006" y="0"/>
                    </a:lnTo>
                    <a:lnTo>
                      <a:pt x="2044" y="68"/>
                    </a:lnTo>
                    <a:lnTo>
                      <a:pt x="2081" y="138"/>
                    </a:lnTo>
                    <a:lnTo>
                      <a:pt x="2114" y="206"/>
                    </a:lnTo>
                    <a:lnTo>
                      <a:pt x="2144" y="276"/>
                    </a:lnTo>
                    <a:lnTo>
                      <a:pt x="2172" y="346"/>
                    </a:lnTo>
                    <a:lnTo>
                      <a:pt x="2197" y="415"/>
                    </a:lnTo>
                    <a:lnTo>
                      <a:pt x="2220" y="485"/>
                    </a:lnTo>
                    <a:lnTo>
                      <a:pt x="2240" y="557"/>
                    </a:lnTo>
                    <a:lnTo>
                      <a:pt x="2258" y="628"/>
                    </a:lnTo>
                    <a:lnTo>
                      <a:pt x="2273" y="701"/>
                    </a:lnTo>
                    <a:lnTo>
                      <a:pt x="2287" y="774"/>
                    </a:lnTo>
                    <a:lnTo>
                      <a:pt x="2297" y="847"/>
                    </a:lnTo>
                    <a:lnTo>
                      <a:pt x="2305" y="924"/>
                    </a:lnTo>
                    <a:lnTo>
                      <a:pt x="2312" y="1000"/>
                    </a:lnTo>
                    <a:lnTo>
                      <a:pt x="2315" y="1077"/>
                    </a:lnTo>
                    <a:lnTo>
                      <a:pt x="2315" y="1157"/>
                    </a:lnTo>
                    <a:lnTo>
                      <a:pt x="0" y="1157"/>
                    </a:lnTo>
                    <a:close/>
                  </a:path>
                </a:pathLst>
              </a:custGeom>
              <a:solidFill>
                <a:srgbClr val="F7CAAC"/>
              </a:solidFill>
              <a:ln>
                <a:noFill/>
              </a:ln>
            </p:spPr>
            <p:txBody>
              <a:bodyPr spcFirstLastPara="1" wrap="square" lIns="121900" tIns="60925" rIns="121900" bIns="60925" anchor="t" anchorCtr="0">
                <a:noAutofit/>
              </a:bodyPr>
              <a:lstStyle/>
              <a:p>
                <a:pPr>
                  <a:defRPr/>
                </a:pPr>
                <a:endParaRPr sz="3200">
                  <a:solidFill>
                    <a:srgbClr val="000000"/>
                  </a:solidFill>
                  <a:latin typeface="Times"/>
                  <a:ea typeface="Times"/>
                  <a:cs typeface="Times"/>
                  <a:sym typeface="Times"/>
                </a:endParaRPr>
              </a:p>
            </p:txBody>
          </p:sp>
          <p:sp>
            <p:nvSpPr>
              <p:cNvPr id="231" name="Google Shape;247;p30"/>
              <p:cNvSpPr/>
              <p:nvPr/>
            </p:nvSpPr>
            <p:spPr>
              <a:xfrm>
                <a:off x="4572001" y="493713"/>
                <a:ext cx="3184525" cy="3181350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004" extrusionOk="0">
                    <a:moveTo>
                      <a:pt x="0" y="2004"/>
                    </a:moveTo>
                    <a:lnTo>
                      <a:pt x="1158" y="0"/>
                    </a:lnTo>
                    <a:lnTo>
                      <a:pt x="1158" y="0"/>
                    </a:lnTo>
                    <a:lnTo>
                      <a:pt x="1226" y="40"/>
                    </a:lnTo>
                    <a:lnTo>
                      <a:pt x="1291" y="81"/>
                    </a:lnTo>
                    <a:lnTo>
                      <a:pt x="1354" y="124"/>
                    </a:lnTo>
                    <a:lnTo>
                      <a:pt x="1416" y="169"/>
                    </a:lnTo>
                    <a:lnTo>
                      <a:pt x="1476" y="216"/>
                    </a:lnTo>
                    <a:lnTo>
                      <a:pt x="1532" y="264"/>
                    </a:lnTo>
                    <a:lnTo>
                      <a:pt x="1587" y="314"/>
                    </a:lnTo>
                    <a:lnTo>
                      <a:pt x="1640" y="364"/>
                    </a:lnTo>
                    <a:lnTo>
                      <a:pt x="1692" y="417"/>
                    </a:lnTo>
                    <a:lnTo>
                      <a:pt x="1742" y="472"/>
                    </a:lnTo>
                    <a:lnTo>
                      <a:pt x="1788" y="530"/>
                    </a:lnTo>
                    <a:lnTo>
                      <a:pt x="1835" y="588"/>
                    </a:lnTo>
                    <a:lnTo>
                      <a:pt x="1880" y="649"/>
                    </a:lnTo>
                    <a:lnTo>
                      <a:pt x="1923" y="713"/>
                    </a:lnTo>
                    <a:lnTo>
                      <a:pt x="1964" y="779"/>
                    </a:lnTo>
                    <a:lnTo>
                      <a:pt x="2006" y="847"/>
                    </a:lnTo>
                    <a:lnTo>
                      <a:pt x="0" y="2004"/>
                    </a:lnTo>
                    <a:close/>
                  </a:path>
                </a:pathLst>
              </a:custGeom>
              <a:solidFill>
                <a:srgbClr val="BF9000"/>
              </a:solidFill>
              <a:ln>
                <a:noFill/>
              </a:ln>
            </p:spPr>
            <p:txBody>
              <a:bodyPr spcFirstLastPara="1" wrap="square" lIns="121900" tIns="60925" rIns="121900" bIns="60925" anchor="t" anchorCtr="0">
                <a:noAutofit/>
              </a:bodyPr>
              <a:lstStyle/>
              <a:p>
                <a:pPr>
                  <a:defRPr/>
                </a:pPr>
                <a:endParaRPr sz="3200">
                  <a:solidFill>
                    <a:srgbClr val="000000"/>
                  </a:solidFill>
                  <a:latin typeface="Times"/>
                  <a:ea typeface="Times"/>
                  <a:cs typeface="Times"/>
                  <a:sym typeface="Times"/>
                </a:endParaRPr>
              </a:p>
            </p:txBody>
          </p:sp>
          <p:sp>
            <p:nvSpPr>
              <p:cNvPr id="232" name="Google Shape;248;p30"/>
              <p:cNvSpPr/>
              <p:nvPr/>
            </p:nvSpPr>
            <p:spPr>
              <a:xfrm>
                <a:off x="4572001" y="0"/>
                <a:ext cx="1838325" cy="3675063"/>
              </a:xfrm>
              <a:custGeom>
                <a:avLst/>
                <a:gdLst/>
                <a:ahLst/>
                <a:cxnLst/>
                <a:rect l="l" t="t" r="r" b="b"/>
                <a:pathLst>
                  <a:path w="1158" h="2315" extrusionOk="0">
                    <a:moveTo>
                      <a:pt x="0" y="2315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80" y="2"/>
                    </a:lnTo>
                    <a:lnTo>
                      <a:pt x="158" y="5"/>
                    </a:lnTo>
                    <a:lnTo>
                      <a:pt x="234" y="10"/>
                    </a:lnTo>
                    <a:lnTo>
                      <a:pt x="309" y="18"/>
                    </a:lnTo>
                    <a:lnTo>
                      <a:pt x="384" y="28"/>
                    </a:lnTo>
                    <a:lnTo>
                      <a:pt x="457" y="42"/>
                    </a:lnTo>
                    <a:lnTo>
                      <a:pt x="528" y="56"/>
                    </a:lnTo>
                    <a:lnTo>
                      <a:pt x="600" y="75"/>
                    </a:lnTo>
                    <a:lnTo>
                      <a:pt x="671" y="95"/>
                    </a:lnTo>
                    <a:lnTo>
                      <a:pt x="743" y="118"/>
                    </a:lnTo>
                    <a:lnTo>
                      <a:pt x="813" y="145"/>
                    </a:lnTo>
                    <a:lnTo>
                      <a:pt x="881" y="171"/>
                    </a:lnTo>
                    <a:lnTo>
                      <a:pt x="951" y="203"/>
                    </a:lnTo>
                    <a:lnTo>
                      <a:pt x="1020" y="236"/>
                    </a:lnTo>
                    <a:lnTo>
                      <a:pt x="1089" y="271"/>
                    </a:lnTo>
                    <a:lnTo>
                      <a:pt x="1158" y="311"/>
                    </a:lnTo>
                    <a:lnTo>
                      <a:pt x="0" y="2315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121900" tIns="60925" rIns="121900" bIns="60925" anchor="t" anchorCtr="0">
                <a:noAutofit/>
              </a:bodyPr>
              <a:lstStyle/>
              <a:p>
                <a:pPr>
                  <a:defRPr/>
                </a:pPr>
                <a:endParaRPr sz="3200">
                  <a:solidFill>
                    <a:srgbClr val="000000"/>
                  </a:solidFill>
                  <a:latin typeface="Times"/>
                  <a:ea typeface="Times"/>
                  <a:cs typeface="Times"/>
                  <a:sym typeface="Times"/>
                </a:endParaRPr>
              </a:p>
            </p:txBody>
          </p:sp>
        </p:grpSp>
        <p:grpSp>
          <p:nvGrpSpPr>
            <p:cNvPr id="172" name="Google Shape;249;p30"/>
            <p:cNvGrpSpPr/>
            <p:nvPr/>
          </p:nvGrpSpPr>
          <p:grpSpPr>
            <a:xfrm>
              <a:off x="2041558" y="1376909"/>
              <a:ext cx="4391450" cy="4104514"/>
              <a:chOff x="1203325" y="300038"/>
              <a:chExt cx="7337427" cy="6858001"/>
            </a:xfrm>
          </p:grpSpPr>
          <p:sp>
            <p:nvSpPr>
              <p:cNvPr id="173" name="Google Shape;250;p30"/>
              <p:cNvSpPr/>
              <p:nvPr/>
            </p:nvSpPr>
            <p:spPr>
              <a:xfrm>
                <a:off x="6461125" y="6723063"/>
                <a:ext cx="273050" cy="428625"/>
              </a:xfrm>
              <a:custGeom>
                <a:avLst/>
                <a:gdLst/>
                <a:ahLst/>
                <a:cxnLst/>
                <a:rect l="l" t="t" r="r" b="b"/>
                <a:pathLst>
                  <a:path w="172" h="270" extrusionOk="0">
                    <a:moveTo>
                      <a:pt x="22" y="0"/>
                    </a:moveTo>
                    <a:lnTo>
                      <a:pt x="172" y="257"/>
                    </a:lnTo>
                    <a:lnTo>
                      <a:pt x="150" y="270"/>
                    </a:lnTo>
                    <a:lnTo>
                      <a:pt x="0" y="13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21900" tIns="60925" rIns="121900" bIns="60925" anchor="t" anchorCtr="0">
                <a:noAutofit/>
              </a:bodyPr>
              <a:lstStyle/>
              <a:p>
                <a:pPr>
                  <a:defRPr/>
                </a:pPr>
                <a:endParaRPr sz="3200">
                  <a:solidFill>
                    <a:srgbClr val="000000"/>
                  </a:solidFill>
                  <a:latin typeface="Times"/>
                  <a:ea typeface="Times"/>
                  <a:cs typeface="Times"/>
                  <a:sym typeface="Times"/>
                </a:endParaRPr>
              </a:p>
            </p:txBody>
          </p:sp>
          <p:sp>
            <p:nvSpPr>
              <p:cNvPr id="174" name="Google Shape;251;p30"/>
              <p:cNvSpPr/>
              <p:nvPr/>
            </p:nvSpPr>
            <p:spPr>
              <a:xfrm>
                <a:off x="6835775" y="6664326"/>
                <a:ext cx="219075" cy="277813"/>
              </a:xfrm>
              <a:custGeom>
                <a:avLst/>
                <a:gdLst/>
                <a:ahLst/>
                <a:cxnLst/>
                <a:rect l="l" t="t" r="r" b="b"/>
                <a:pathLst>
                  <a:path w="138" h="175" extrusionOk="0">
                    <a:moveTo>
                      <a:pt x="21" y="0"/>
                    </a:moveTo>
                    <a:lnTo>
                      <a:pt x="138" y="160"/>
                    </a:lnTo>
                    <a:lnTo>
                      <a:pt x="117" y="175"/>
                    </a:lnTo>
                    <a:lnTo>
                      <a:pt x="0" y="15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21900" tIns="60925" rIns="121900" bIns="60925" anchor="t" anchorCtr="0">
                <a:noAutofit/>
              </a:bodyPr>
              <a:lstStyle/>
              <a:p>
                <a:pPr>
                  <a:defRPr/>
                </a:pPr>
                <a:endParaRPr sz="3200">
                  <a:solidFill>
                    <a:srgbClr val="000000"/>
                  </a:solidFill>
                  <a:latin typeface="Times"/>
                  <a:ea typeface="Times"/>
                  <a:cs typeface="Times"/>
                  <a:sym typeface="Times"/>
                </a:endParaRPr>
              </a:p>
            </p:txBody>
          </p:sp>
          <p:sp>
            <p:nvSpPr>
              <p:cNvPr id="175" name="Google Shape;252;p30"/>
              <p:cNvSpPr/>
              <p:nvPr/>
            </p:nvSpPr>
            <p:spPr>
              <a:xfrm>
                <a:off x="7108825" y="6442076"/>
                <a:ext cx="241300" cy="258763"/>
              </a:xfrm>
              <a:custGeom>
                <a:avLst/>
                <a:gdLst/>
                <a:ahLst/>
                <a:cxnLst/>
                <a:rect l="l" t="t" r="r" b="b"/>
                <a:pathLst>
                  <a:path w="152" h="163" extrusionOk="0">
                    <a:moveTo>
                      <a:pt x="20" y="0"/>
                    </a:moveTo>
                    <a:lnTo>
                      <a:pt x="152" y="145"/>
                    </a:lnTo>
                    <a:lnTo>
                      <a:pt x="134" y="163"/>
                    </a:lnTo>
                    <a:lnTo>
                      <a:pt x="0" y="16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21900" tIns="60925" rIns="121900" bIns="60925" anchor="t" anchorCtr="0">
                <a:noAutofit/>
              </a:bodyPr>
              <a:lstStyle/>
              <a:p>
                <a:pPr>
                  <a:defRPr/>
                </a:pPr>
                <a:endParaRPr sz="3200">
                  <a:solidFill>
                    <a:srgbClr val="000000"/>
                  </a:solidFill>
                  <a:latin typeface="Times"/>
                  <a:ea typeface="Times"/>
                  <a:cs typeface="Times"/>
                  <a:sym typeface="Times"/>
                </a:endParaRPr>
              </a:p>
            </p:txBody>
          </p:sp>
          <p:sp>
            <p:nvSpPr>
              <p:cNvPr id="176" name="Google Shape;253;p30"/>
              <p:cNvSpPr/>
              <p:nvPr/>
            </p:nvSpPr>
            <p:spPr>
              <a:xfrm>
                <a:off x="7358063" y="6189663"/>
                <a:ext cx="260350" cy="241300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52" extrusionOk="0">
                    <a:moveTo>
                      <a:pt x="17" y="0"/>
                    </a:moveTo>
                    <a:lnTo>
                      <a:pt x="164" y="132"/>
                    </a:lnTo>
                    <a:lnTo>
                      <a:pt x="148" y="152"/>
                    </a:lnTo>
                    <a:lnTo>
                      <a:pt x="0" y="20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21900" tIns="60925" rIns="121900" bIns="60925" anchor="t" anchorCtr="0">
                <a:noAutofit/>
              </a:bodyPr>
              <a:lstStyle/>
              <a:p>
                <a:pPr>
                  <a:defRPr/>
                </a:pPr>
                <a:endParaRPr sz="3200">
                  <a:solidFill>
                    <a:srgbClr val="000000"/>
                  </a:solidFill>
                  <a:latin typeface="Times"/>
                  <a:ea typeface="Times"/>
                  <a:cs typeface="Times"/>
                  <a:sym typeface="Times"/>
                </a:endParaRPr>
              </a:p>
            </p:txBody>
          </p:sp>
          <p:sp>
            <p:nvSpPr>
              <p:cNvPr id="177" name="Google Shape;254;p30"/>
              <p:cNvSpPr/>
              <p:nvPr/>
            </p:nvSpPr>
            <p:spPr>
              <a:xfrm>
                <a:off x="7578725" y="5916613"/>
                <a:ext cx="280988" cy="215900"/>
              </a:xfrm>
              <a:custGeom>
                <a:avLst/>
                <a:gdLst/>
                <a:ahLst/>
                <a:cxnLst/>
                <a:rect l="l" t="t" r="r" b="b"/>
                <a:pathLst>
                  <a:path w="177" h="136" extrusionOk="0">
                    <a:moveTo>
                      <a:pt x="16" y="0"/>
                    </a:moveTo>
                    <a:lnTo>
                      <a:pt x="177" y="115"/>
                    </a:lnTo>
                    <a:lnTo>
                      <a:pt x="161" y="136"/>
                    </a:lnTo>
                    <a:lnTo>
                      <a:pt x="0" y="21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21900" tIns="60925" rIns="121900" bIns="60925" anchor="t" anchorCtr="0">
                <a:noAutofit/>
              </a:bodyPr>
              <a:lstStyle/>
              <a:p>
                <a:pPr>
                  <a:defRPr/>
                </a:pPr>
                <a:endParaRPr sz="3200">
                  <a:solidFill>
                    <a:srgbClr val="000000"/>
                  </a:solidFill>
                  <a:latin typeface="Times"/>
                  <a:ea typeface="Times"/>
                  <a:cs typeface="Times"/>
                  <a:sym typeface="Times"/>
                </a:endParaRPr>
              </a:p>
            </p:txBody>
          </p:sp>
          <p:sp>
            <p:nvSpPr>
              <p:cNvPr id="178" name="Google Shape;255;p30"/>
              <p:cNvSpPr/>
              <p:nvPr/>
            </p:nvSpPr>
            <p:spPr>
              <a:xfrm>
                <a:off x="7635875" y="5541963"/>
                <a:ext cx="430213" cy="271463"/>
              </a:xfrm>
              <a:custGeom>
                <a:avLst/>
                <a:gdLst/>
                <a:ahLst/>
                <a:cxnLst/>
                <a:rect l="l" t="t" r="r" b="b"/>
                <a:pathLst>
                  <a:path w="271" h="171" extrusionOk="0">
                    <a:moveTo>
                      <a:pt x="13" y="0"/>
                    </a:moveTo>
                    <a:lnTo>
                      <a:pt x="271" y="148"/>
                    </a:lnTo>
                    <a:lnTo>
                      <a:pt x="257" y="171"/>
                    </a:lnTo>
                    <a:lnTo>
                      <a:pt x="0" y="2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21900" tIns="60925" rIns="121900" bIns="60925" anchor="t" anchorCtr="0">
                <a:noAutofit/>
              </a:bodyPr>
              <a:lstStyle/>
              <a:p>
                <a:pPr>
                  <a:defRPr/>
                </a:pPr>
                <a:endParaRPr sz="3200">
                  <a:solidFill>
                    <a:srgbClr val="000000"/>
                  </a:solidFill>
                  <a:latin typeface="Times"/>
                  <a:ea typeface="Times"/>
                  <a:cs typeface="Times"/>
                  <a:sym typeface="Times"/>
                </a:endParaRPr>
              </a:p>
            </p:txBody>
          </p:sp>
          <p:sp>
            <p:nvSpPr>
              <p:cNvPr id="179" name="Google Shape;256;p30"/>
              <p:cNvSpPr/>
              <p:nvPr/>
            </p:nvSpPr>
            <p:spPr>
              <a:xfrm>
                <a:off x="7932738" y="5305426"/>
                <a:ext cx="303213" cy="165100"/>
              </a:xfrm>
              <a:custGeom>
                <a:avLst/>
                <a:gdLst/>
                <a:ahLst/>
                <a:cxnLst/>
                <a:rect l="l" t="t" r="r" b="b"/>
                <a:pathLst>
                  <a:path w="191" h="104" extrusionOk="0">
                    <a:moveTo>
                      <a:pt x="11" y="0"/>
                    </a:moveTo>
                    <a:lnTo>
                      <a:pt x="191" y="81"/>
                    </a:lnTo>
                    <a:lnTo>
                      <a:pt x="182" y="104"/>
                    </a:lnTo>
                    <a:lnTo>
                      <a:pt x="0" y="24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21900" tIns="60925" rIns="121900" bIns="60925" anchor="t" anchorCtr="0">
                <a:noAutofit/>
              </a:bodyPr>
              <a:lstStyle/>
              <a:p>
                <a:pPr>
                  <a:defRPr/>
                </a:pPr>
                <a:endParaRPr sz="3200">
                  <a:solidFill>
                    <a:srgbClr val="000000"/>
                  </a:solidFill>
                  <a:latin typeface="Times"/>
                  <a:ea typeface="Times"/>
                  <a:cs typeface="Times"/>
                  <a:sym typeface="Times"/>
                </a:endParaRPr>
              </a:p>
            </p:txBody>
          </p:sp>
          <p:sp>
            <p:nvSpPr>
              <p:cNvPr id="180" name="Google Shape;257;p30"/>
              <p:cNvSpPr/>
              <p:nvPr/>
            </p:nvSpPr>
            <p:spPr>
              <a:xfrm>
                <a:off x="8059738" y="4976813"/>
                <a:ext cx="311150" cy="136525"/>
              </a:xfrm>
              <a:custGeom>
                <a:avLst/>
                <a:gdLst/>
                <a:ahLst/>
                <a:cxnLst/>
                <a:rect l="l" t="t" r="r" b="b"/>
                <a:pathLst>
                  <a:path w="196" h="86" extrusionOk="0">
                    <a:moveTo>
                      <a:pt x="8" y="0"/>
                    </a:moveTo>
                    <a:lnTo>
                      <a:pt x="196" y="61"/>
                    </a:lnTo>
                    <a:lnTo>
                      <a:pt x="189" y="86"/>
                    </a:lnTo>
                    <a:lnTo>
                      <a:pt x="0" y="25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21900" tIns="60925" rIns="121900" bIns="60925" anchor="t" anchorCtr="0">
                <a:noAutofit/>
              </a:bodyPr>
              <a:lstStyle/>
              <a:p>
                <a:pPr>
                  <a:defRPr/>
                </a:pPr>
                <a:endParaRPr sz="3200">
                  <a:solidFill>
                    <a:srgbClr val="000000"/>
                  </a:solidFill>
                  <a:latin typeface="Times"/>
                  <a:ea typeface="Times"/>
                  <a:cs typeface="Times"/>
                  <a:sym typeface="Times"/>
                </a:endParaRPr>
              </a:p>
            </p:txBody>
          </p:sp>
          <p:sp>
            <p:nvSpPr>
              <p:cNvPr id="181" name="Google Shape;258;p30"/>
              <p:cNvSpPr/>
              <p:nvPr/>
            </p:nvSpPr>
            <p:spPr>
              <a:xfrm>
                <a:off x="8151813" y="4637088"/>
                <a:ext cx="315913" cy="106363"/>
              </a:xfrm>
              <a:custGeom>
                <a:avLst/>
                <a:gdLst/>
                <a:ahLst/>
                <a:cxnLst/>
                <a:rect l="l" t="t" r="r" b="b"/>
                <a:pathLst>
                  <a:path w="199" h="67" extrusionOk="0">
                    <a:moveTo>
                      <a:pt x="5" y="0"/>
                    </a:moveTo>
                    <a:lnTo>
                      <a:pt x="199" y="42"/>
                    </a:lnTo>
                    <a:lnTo>
                      <a:pt x="194" y="67"/>
                    </a:lnTo>
                    <a:lnTo>
                      <a:pt x="0" y="27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21900" tIns="60925" rIns="121900" bIns="60925" anchor="t" anchorCtr="0">
                <a:noAutofit/>
              </a:bodyPr>
              <a:lstStyle/>
              <a:p>
                <a:pPr>
                  <a:defRPr/>
                </a:pPr>
                <a:endParaRPr sz="3200">
                  <a:solidFill>
                    <a:srgbClr val="000000"/>
                  </a:solidFill>
                  <a:latin typeface="Times"/>
                  <a:ea typeface="Times"/>
                  <a:cs typeface="Times"/>
                  <a:sym typeface="Times"/>
                </a:endParaRPr>
              </a:p>
            </p:txBody>
          </p:sp>
          <p:sp>
            <p:nvSpPr>
              <p:cNvPr id="182" name="Google Shape;259;p30"/>
              <p:cNvSpPr/>
              <p:nvPr/>
            </p:nvSpPr>
            <p:spPr>
              <a:xfrm>
                <a:off x="8207375" y="4291013"/>
                <a:ext cx="317500" cy="73025"/>
              </a:xfrm>
              <a:custGeom>
                <a:avLst/>
                <a:gdLst/>
                <a:ahLst/>
                <a:cxnLst/>
                <a:rect l="l" t="t" r="r" b="b"/>
                <a:pathLst>
                  <a:path w="200" h="46" extrusionOk="0">
                    <a:moveTo>
                      <a:pt x="3" y="0"/>
                    </a:moveTo>
                    <a:lnTo>
                      <a:pt x="200" y="20"/>
                    </a:lnTo>
                    <a:lnTo>
                      <a:pt x="197" y="46"/>
                    </a:lnTo>
                    <a:lnTo>
                      <a:pt x="0" y="25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21900" tIns="60925" rIns="121900" bIns="60925" anchor="t" anchorCtr="0">
                <a:noAutofit/>
              </a:bodyPr>
              <a:lstStyle/>
              <a:p>
                <a:pPr>
                  <a:defRPr/>
                </a:pPr>
                <a:endParaRPr sz="3200">
                  <a:solidFill>
                    <a:srgbClr val="000000"/>
                  </a:solidFill>
                  <a:latin typeface="Times"/>
                  <a:ea typeface="Times"/>
                  <a:cs typeface="Times"/>
                  <a:sym typeface="Times"/>
                </a:endParaRPr>
              </a:p>
            </p:txBody>
          </p:sp>
          <p:sp>
            <p:nvSpPr>
              <p:cNvPr id="183" name="Google Shape;260;p30"/>
              <p:cNvSpPr/>
              <p:nvPr/>
            </p:nvSpPr>
            <p:spPr>
              <a:xfrm>
                <a:off x="8069263" y="3938588"/>
                <a:ext cx="471488" cy="49213"/>
              </a:xfrm>
              <a:custGeom>
                <a:avLst/>
                <a:gdLst/>
                <a:ahLst/>
                <a:cxnLst/>
                <a:rect l="l" t="t" r="r" b="b"/>
                <a:pathLst>
                  <a:path w="297" h="31" extrusionOk="0">
                    <a:moveTo>
                      <a:pt x="0" y="4"/>
                    </a:moveTo>
                    <a:lnTo>
                      <a:pt x="297" y="0"/>
                    </a:lnTo>
                    <a:lnTo>
                      <a:pt x="297" y="26"/>
                    </a:lnTo>
                    <a:lnTo>
                      <a:pt x="0" y="31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21900" tIns="60925" rIns="121900" bIns="60925" anchor="t" anchorCtr="0">
                <a:noAutofit/>
              </a:bodyPr>
              <a:lstStyle/>
              <a:p>
                <a:pPr>
                  <a:defRPr/>
                </a:pPr>
                <a:endParaRPr sz="3200">
                  <a:solidFill>
                    <a:srgbClr val="000000"/>
                  </a:solidFill>
                  <a:latin typeface="Times"/>
                  <a:ea typeface="Times"/>
                  <a:cs typeface="Times"/>
                  <a:sym typeface="Times"/>
                </a:endParaRPr>
              </a:p>
            </p:txBody>
          </p:sp>
          <p:sp>
            <p:nvSpPr>
              <p:cNvPr id="184" name="Google Shape;261;p30"/>
              <p:cNvSpPr/>
              <p:nvPr/>
            </p:nvSpPr>
            <p:spPr>
              <a:xfrm>
                <a:off x="8205788" y="3554413"/>
                <a:ext cx="317500" cy="74613"/>
              </a:xfrm>
              <a:custGeom>
                <a:avLst/>
                <a:gdLst/>
                <a:ahLst/>
                <a:cxnLst/>
                <a:rect l="l" t="t" r="r" b="b"/>
                <a:pathLst>
                  <a:path w="200" h="47" extrusionOk="0">
                    <a:moveTo>
                      <a:pt x="0" y="21"/>
                    </a:moveTo>
                    <a:lnTo>
                      <a:pt x="197" y="0"/>
                    </a:lnTo>
                    <a:lnTo>
                      <a:pt x="200" y="27"/>
                    </a:lnTo>
                    <a:lnTo>
                      <a:pt x="3" y="47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21900" tIns="60925" rIns="121900" bIns="60925" anchor="t" anchorCtr="0">
                <a:noAutofit/>
              </a:bodyPr>
              <a:lstStyle/>
              <a:p>
                <a:pPr>
                  <a:defRPr/>
                </a:pPr>
                <a:endParaRPr sz="3200">
                  <a:solidFill>
                    <a:srgbClr val="000000"/>
                  </a:solidFill>
                  <a:latin typeface="Times"/>
                  <a:ea typeface="Times"/>
                  <a:cs typeface="Times"/>
                  <a:sym typeface="Times"/>
                </a:endParaRPr>
              </a:p>
            </p:txBody>
          </p:sp>
          <p:sp>
            <p:nvSpPr>
              <p:cNvPr id="185" name="Google Shape;262;p30"/>
              <p:cNvSpPr/>
              <p:nvPr/>
            </p:nvSpPr>
            <p:spPr>
              <a:xfrm>
                <a:off x="8148638" y="3175001"/>
                <a:ext cx="314325" cy="106363"/>
              </a:xfrm>
              <a:custGeom>
                <a:avLst/>
                <a:gdLst/>
                <a:ahLst/>
                <a:cxnLst/>
                <a:rect l="l" t="t" r="r" b="b"/>
                <a:pathLst>
                  <a:path w="198" h="67" extrusionOk="0">
                    <a:moveTo>
                      <a:pt x="0" y="42"/>
                    </a:moveTo>
                    <a:lnTo>
                      <a:pt x="193" y="0"/>
                    </a:lnTo>
                    <a:lnTo>
                      <a:pt x="198" y="27"/>
                    </a:lnTo>
                    <a:lnTo>
                      <a:pt x="5" y="67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21900" tIns="60925" rIns="121900" bIns="60925" anchor="t" anchorCtr="0">
                <a:noAutofit/>
              </a:bodyPr>
              <a:lstStyle/>
              <a:p>
                <a:pPr>
                  <a:defRPr/>
                </a:pPr>
                <a:endParaRPr sz="3200">
                  <a:solidFill>
                    <a:srgbClr val="000000"/>
                  </a:solidFill>
                  <a:latin typeface="Times"/>
                  <a:ea typeface="Times"/>
                  <a:cs typeface="Times"/>
                  <a:sym typeface="Times"/>
                </a:endParaRPr>
              </a:p>
            </p:txBody>
          </p:sp>
          <p:sp>
            <p:nvSpPr>
              <p:cNvPr id="186" name="Google Shape;263;p30"/>
              <p:cNvSpPr/>
              <p:nvPr/>
            </p:nvSpPr>
            <p:spPr>
              <a:xfrm>
                <a:off x="8054975" y="2806701"/>
                <a:ext cx="311150" cy="136525"/>
              </a:xfrm>
              <a:custGeom>
                <a:avLst/>
                <a:gdLst/>
                <a:ahLst/>
                <a:cxnLst/>
                <a:rect l="l" t="t" r="r" b="b"/>
                <a:pathLst>
                  <a:path w="196" h="86" extrusionOk="0">
                    <a:moveTo>
                      <a:pt x="0" y="61"/>
                    </a:moveTo>
                    <a:lnTo>
                      <a:pt x="188" y="0"/>
                    </a:lnTo>
                    <a:lnTo>
                      <a:pt x="196" y="24"/>
                    </a:lnTo>
                    <a:lnTo>
                      <a:pt x="7" y="86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21900" tIns="60925" rIns="121900" bIns="60925" anchor="t" anchorCtr="0">
                <a:noAutofit/>
              </a:bodyPr>
              <a:lstStyle/>
              <a:p>
                <a:pPr>
                  <a:defRPr/>
                </a:pPr>
                <a:endParaRPr sz="3200">
                  <a:solidFill>
                    <a:srgbClr val="000000"/>
                  </a:solidFill>
                  <a:latin typeface="Times"/>
                  <a:ea typeface="Times"/>
                  <a:cs typeface="Times"/>
                  <a:sym typeface="Times"/>
                </a:endParaRPr>
              </a:p>
            </p:txBody>
          </p:sp>
          <p:sp>
            <p:nvSpPr>
              <p:cNvPr id="187" name="Google Shape;264;p30"/>
              <p:cNvSpPr/>
              <p:nvPr/>
            </p:nvSpPr>
            <p:spPr>
              <a:xfrm>
                <a:off x="7924800" y="2449513"/>
                <a:ext cx="304800" cy="166688"/>
              </a:xfrm>
              <a:custGeom>
                <a:avLst/>
                <a:gdLst/>
                <a:ahLst/>
                <a:cxnLst/>
                <a:rect l="l" t="t" r="r" b="b"/>
                <a:pathLst>
                  <a:path w="192" h="105" extrusionOk="0">
                    <a:moveTo>
                      <a:pt x="0" y="81"/>
                    </a:moveTo>
                    <a:lnTo>
                      <a:pt x="182" y="0"/>
                    </a:lnTo>
                    <a:lnTo>
                      <a:pt x="192" y="24"/>
                    </a:lnTo>
                    <a:lnTo>
                      <a:pt x="12" y="105"/>
                    </a:lnTo>
                    <a:lnTo>
                      <a:pt x="0" y="8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21900" tIns="60925" rIns="121900" bIns="60925" anchor="t" anchorCtr="0">
                <a:noAutofit/>
              </a:bodyPr>
              <a:lstStyle/>
              <a:p>
                <a:pPr>
                  <a:defRPr/>
                </a:pPr>
                <a:endParaRPr sz="3200">
                  <a:solidFill>
                    <a:srgbClr val="000000"/>
                  </a:solidFill>
                  <a:latin typeface="Times"/>
                  <a:ea typeface="Times"/>
                  <a:cs typeface="Times"/>
                  <a:sym typeface="Times"/>
                </a:endParaRPr>
              </a:p>
            </p:txBody>
          </p:sp>
          <p:sp>
            <p:nvSpPr>
              <p:cNvPr id="188" name="Google Shape;265;p30"/>
              <p:cNvSpPr/>
              <p:nvPr/>
            </p:nvSpPr>
            <p:spPr>
              <a:xfrm>
                <a:off x="7627938" y="2108201"/>
                <a:ext cx="427038" cy="273050"/>
              </a:xfrm>
              <a:custGeom>
                <a:avLst/>
                <a:gdLst/>
                <a:ahLst/>
                <a:cxnLst/>
                <a:rect l="l" t="t" r="r" b="b"/>
                <a:pathLst>
                  <a:path w="269" h="172" extrusionOk="0">
                    <a:moveTo>
                      <a:pt x="0" y="150"/>
                    </a:moveTo>
                    <a:lnTo>
                      <a:pt x="257" y="0"/>
                    </a:lnTo>
                    <a:lnTo>
                      <a:pt x="269" y="22"/>
                    </a:lnTo>
                    <a:lnTo>
                      <a:pt x="12" y="172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21900" tIns="60925" rIns="121900" bIns="60925" anchor="t" anchorCtr="0">
                <a:noAutofit/>
              </a:bodyPr>
              <a:lstStyle/>
              <a:p>
                <a:pPr>
                  <a:defRPr/>
                </a:pPr>
                <a:endParaRPr sz="3200">
                  <a:solidFill>
                    <a:srgbClr val="000000"/>
                  </a:solidFill>
                  <a:latin typeface="Times"/>
                  <a:ea typeface="Times"/>
                  <a:cs typeface="Times"/>
                  <a:sym typeface="Times"/>
                </a:endParaRPr>
              </a:p>
            </p:txBody>
          </p:sp>
          <p:sp>
            <p:nvSpPr>
              <p:cNvPr id="189" name="Google Shape;266;p30"/>
              <p:cNvSpPr/>
              <p:nvPr/>
            </p:nvSpPr>
            <p:spPr>
              <a:xfrm>
                <a:off x="7570788" y="1789113"/>
                <a:ext cx="277813" cy="217488"/>
              </a:xfrm>
              <a:custGeom>
                <a:avLst/>
                <a:gdLst/>
                <a:ahLst/>
                <a:cxnLst/>
                <a:rect l="l" t="t" r="r" b="b"/>
                <a:pathLst>
                  <a:path w="175" h="137" extrusionOk="0">
                    <a:moveTo>
                      <a:pt x="0" y="116"/>
                    </a:moveTo>
                    <a:lnTo>
                      <a:pt x="159" y="0"/>
                    </a:lnTo>
                    <a:lnTo>
                      <a:pt x="175" y="20"/>
                    </a:lnTo>
                    <a:lnTo>
                      <a:pt x="15" y="137"/>
                    </a:ln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21900" tIns="60925" rIns="121900" bIns="60925" anchor="t" anchorCtr="0">
                <a:noAutofit/>
              </a:bodyPr>
              <a:lstStyle/>
              <a:p>
                <a:pPr>
                  <a:defRPr/>
                </a:pPr>
                <a:endParaRPr sz="3200">
                  <a:solidFill>
                    <a:srgbClr val="000000"/>
                  </a:solidFill>
                  <a:latin typeface="Times"/>
                  <a:ea typeface="Times"/>
                  <a:cs typeface="Times"/>
                  <a:sym typeface="Times"/>
                </a:endParaRPr>
              </a:p>
            </p:txBody>
          </p:sp>
          <p:sp>
            <p:nvSpPr>
              <p:cNvPr id="190" name="Google Shape;267;p30"/>
              <p:cNvSpPr/>
              <p:nvPr/>
            </p:nvSpPr>
            <p:spPr>
              <a:xfrm>
                <a:off x="7346950" y="1492251"/>
                <a:ext cx="260350" cy="241300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52" extrusionOk="0">
                    <a:moveTo>
                      <a:pt x="0" y="132"/>
                    </a:moveTo>
                    <a:lnTo>
                      <a:pt x="146" y="0"/>
                    </a:lnTo>
                    <a:lnTo>
                      <a:pt x="164" y="19"/>
                    </a:lnTo>
                    <a:lnTo>
                      <a:pt x="17" y="152"/>
                    </a:lnTo>
                    <a:lnTo>
                      <a:pt x="0" y="13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21900" tIns="60925" rIns="121900" bIns="60925" anchor="t" anchorCtr="0">
                <a:noAutofit/>
              </a:bodyPr>
              <a:lstStyle/>
              <a:p>
                <a:pPr>
                  <a:defRPr/>
                </a:pPr>
                <a:endParaRPr sz="3200">
                  <a:solidFill>
                    <a:srgbClr val="000000"/>
                  </a:solidFill>
                  <a:latin typeface="Times"/>
                  <a:ea typeface="Times"/>
                  <a:cs typeface="Times"/>
                  <a:sym typeface="Times"/>
                </a:endParaRPr>
              </a:p>
            </p:txBody>
          </p:sp>
          <p:sp>
            <p:nvSpPr>
              <p:cNvPr id="191" name="Google Shape;268;p30"/>
              <p:cNvSpPr/>
              <p:nvPr/>
            </p:nvSpPr>
            <p:spPr>
              <a:xfrm>
                <a:off x="7096125" y="1223963"/>
                <a:ext cx="239713" cy="260350"/>
              </a:xfrm>
              <a:custGeom>
                <a:avLst/>
                <a:gdLst/>
                <a:ahLst/>
                <a:cxnLst/>
                <a:rect l="l" t="t" r="r" b="b"/>
                <a:pathLst>
                  <a:path w="151" h="164" extrusionOk="0">
                    <a:moveTo>
                      <a:pt x="0" y="147"/>
                    </a:moveTo>
                    <a:lnTo>
                      <a:pt x="132" y="0"/>
                    </a:lnTo>
                    <a:lnTo>
                      <a:pt x="151" y="17"/>
                    </a:lnTo>
                    <a:lnTo>
                      <a:pt x="19" y="164"/>
                    </a:lnTo>
                    <a:lnTo>
                      <a:pt x="0" y="14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21900" tIns="60925" rIns="121900" bIns="60925" anchor="t" anchorCtr="0">
                <a:noAutofit/>
              </a:bodyPr>
              <a:lstStyle/>
              <a:p>
                <a:pPr>
                  <a:defRPr/>
                </a:pPr>
                <a:endParaRPr sz="3200">
                  <a:solidFill>
                    <a:srgbClr val="000000"/>
                  </a:solidFill>
                  <a:latin typeface="Times"/>
                  <a:ea typeface="Times"/>
                  <a:cs typeface="Times"/>
                  <a:sym typeface="Times"/>
                </a:endParaRPr>
              </a:p>
            </p:txBody>
          </p:sp>
          <p:sp>
            <p:nvSpPr>
              <p:cNvPr id="192" name="Google Shape;269;p30"/>
              <p:cNvSpPr/>
              <p:nvPr/>
            </p:nvSpPr>
            <p:spPr>
              <a:xfrm>
                <a:off x="6823075" y="984251"/>
                <a:ext cx="215900" cy="277813"/>
              </a:xfrm>
              <a:custGeom>
                <a:avLst/>
                <a:gdLst/>
                <a:ahLst/>
                <a:cxnLst/>
                <a:rect l="l" t="t" r="r" b="b"/>
                <a:pathLst>
                  <a:path w="136" h="175" extrusionOk="0">
                    <a:moveTo>
                      <a:pt x="0" y="159"/>
                    </a:moveTo>
                    <a:lnTo>
                      <a:pt x="115" y="0"/>
                    </a:lnTo>
                    <a:lnTo>
                      <a:pt x="136" y="15"/>
                    </a:lnTo>
                    <a:lnTo>
                      <a:pt x="21" y="175"/>
                    </a:lnTo>
                    <a:lnTo>
                      <a:pt x="0" y="15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21900" tIns="60925" rIns="121900" bIns="60925" anchor="t" anchorCtr="0">
                <a:noAutofit/>
              </a:bodyPr>
              <a:lstStyle/>
              <a:p>
                <a:pPr>
                  <a:defRPr/>
                </a:pPr>
                <a:endParaRPr sz="3200">
                  <a:solidFill>
                    <a:srgbClr val="000000"/>
                  </a:solidFill>
                  <a:latin typeface="Times"/>
                  <a:ea typeface="Times"/>
                  <a:cs typeface="Times"/>
                  <a:sym typeface="Times"/>
                </a:endParaRPr>
              </a:p>
            </p:txBody>
          </p:sp>
          <p:sp>
            <p:nvSpPr>
              <p:cNvPr id="193" name="Google Shape;270;p30"/>
              <p:cNvSpPr/>
              <p:nvPr/>
            </p:nvSpPr>
            <p:spPr>
              <a:xfrm>
                <a:off x="6448425" y="776288"/>
                <a:ext cx="269875" cy="430213"/>
              </a:xfrm>
              <a:custGeom>
                <a:avLst/>
                <a:gdLst/>
                <a:ahLst/>
                <a:cxnLst/>
                <a:rect l="l" t="t" r="r" b="b"/>
                <a:pathLst>
                  <a:path w="170" h="271" extrusionOk="0">
                    <a:moveTo>
                      <a:pt x="0" y="258"/>
                    </a:moveTo>
                    <a:lnTo>
                      <a:pt x="148" y="0"/>
                    </a:lnTo>
                    <a:lnTo>
                      <a:pt x="170" y="13"/>
                    </a:lnTo>
                    <a:lnTo>
                      <a:pt x="22" y="271"/>
                    </a:lnTo>
                    <a:lnTo>
                      <a:pt x="0" y="25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21900" tIns="60925" rIns="121900" bIns="60925" anchor="t" anchorCtr="0">
                <a:noAutofit/>
              </a:bodyPr>
              <a:lstStyle/>
              <a:p>
                <a:pPr>
                  <a:defRPr/>
                </a:pPr>
                <a:endParaRPr sz="3200">
                  <a:solidFill>
                    <a:srgbClr val="000000"/>
                  </a:solidFill>
                  <a:latin typeface="Times"/>
                  <a:ea typeface="Times"/>
                  <a:cs typeface="Times"/>
                  <a:sym typeface="Times"/>
                </a:endParaRPr>
              </a:p>
            </p:txBody>
          </p:sp>
          <p:sp>
            <p:nvSpPr>
              <p:cNvPr id="194" name="Google Shape;271;p30"/>
              <p:cNvSpPr/>
              <p:nvPr/>
            </p:nvSpPr>
            <p:spPr>
              <a:xfrm>
                <a:off x="6211888" y="604838"/>
                <a:ext cx="165100" cy="303213"/>
              </a:xfrm>
              <a:custGeom>
                <a:avLst/>
                <a:gdLst/>
                <a:ahLst/>
                <a:cxnLst/>
                <a:rect l="l" t="t" r="r" b="b"/>
                <a:pathLst>
                  <a:path w="104" h="191" extrusionOk="0">
                    <a:moveTo>
                      <a:pt x="0" y="182"/>
                    </a:moveTo>
                    <a:lnTo>
                      <a:pt x="81" y="0"/>
                    </a:lnTo>
                    <a:lnTo>
                      <a:pt x="104" y="11"/>
                    </a:lnTo>
                    <a:lnTo>
                      <a:pt x="24" y="191"/>
                    </a:lnTo>
                    <a:lnTo>
                      <a:pt x="0" y="18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21900" tIns="60925" rIns="121900" bIns="60925" anchor="t" anchorCtr="0">
                <a:noAutofit/>
              </a:bodyPr>
              <a:lstStyle/>
              <a:p>
                <a:pPr>
                  <a:defRPr/>
                </a:pPr>
                <a:endParaRPr sz="3200">
                  <a:solidFill>
                    <a:srgbClr val="000000"/>
                  </a:solidFill>
                  <a:latin typeface="Times"/>
                  <a:ea typeface="Times"/>
                  <a:cs typeface="Times"/>
                  <a:sym typeface="Times"/>
                </a:endParaRPr>
              </a:p>
            </p:txBody>
          </p:sp>
          <p:sp>
            <p:nvSpPr>
              <p:cNvPr id="195" name="Google Shape;272;p30"/>
              <p:cNvSpPr/>
              <p:nvPr/>
            </p:nvSpPr>
            <p:spPr>
              <a:xfrm>
                <a:off x="5883275" y="469901"/>
                <a:ext cx="134938" cy="311150"/>
              </a:xfrm>
              <a:custGeom>
                <a:avLst/>
                <a:gdLst/>
                <a:ahLst/>
                <a:cxnLst/>
                <a:rect l="l" t="t" r="r" b="b"/>
                <a:pathLst>
                  <a:path w="85" h="196" extrusionOk="0">
                    <a:moveTo>
                      <a:pt x="0" y="189"/>
                    </a:moveTo>
                    <a:lnTo>
                      <a:pt x="61" y="0"/>
                    </a:lnTo>
                    <a:lnTo>
                      <a:pt x="85" y="8"/>
                    </a:lnTo>
                    <a:lnTo>
                      <a:pt x="25" y="196"/>
                    </a:lnTo>
                    <a:lnTo>
                      <a:pt x="0" y="18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21900" tIns="60925" rIns="121900" bIns="60925" anchor="t" anchorCtr="0">
                <a:noAutofit/>
              </a:bodyPr>
              <a:lstStyle/>
              <a:p>
                <a:pPr>
                  <a:defRPr/>
                </a:pPr>
                <a:endParaRPr sz="3200">
                  <a:solidFill>
                    <a:srgbClr val="000000"/>
                  </a:solidFill>
                  <a:latin typeface="Times"/>
                  <a:ea typeface="Times"/>
                  <a:cs typeface="Times"/>
                  <a:sym typeface="Times"/>
                </a:endParaRPr>
              </a:p>
            </p:txBody>
          </p:sp>
          <p:sp>
            <p:nvSpPr>
              <p:cNvPr id="196" name="Google Shape;273;p30"/>
              <p:cNvSpPr/>
              <p:nvPr/>
            </p:nvSpPr>
            <p:spPr>
              <a:xfrm>
                <a:off x="5543550" y="373063"/>
                <a:ext cx="103188" cy="317500"/>
              </a:xfrm>
              <a:custGeom>
                <a:avLst/>
                <a:gdLst/>
                <a:ahLst/>
                <a:cxnLst/>
                <a:rect l="l" t="t" r="r" b="b"/>
                <a:pathLst>
                  <a:path w="65" h="200" extrusionOk="0">
                    <a:moveTo>
                      <a:pt x="0" y="194"/>
                    </a:moveTo>
                    <a:lnTo>
                      <a:pt x="40" y="0"/>
                    </a:lnTo>
                    <a:lnTo>
                      <a:pt x="65" y="5"/>
                    </a:lnTo>
                    <a:lnTo>
                      <a:pt x="25" y="200"/>
                    </a:lnTo>
                    <a:lnTo>
                      <a:pt x="0" y="19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21900" tIns="60925" rIns="121900" bIns="60925" anchor="t" anchorCtr="0">
                <a:noAutofit/>
              </a:bodyPr>
              <a:lstStyle/>
              <a:p>
                <a:pPr>
                  <a:defRPr/>
                </a:pPr>
                <a:endParaRPr sz="3200">
                  <a:solidFill>
                    <a:srgbClr val="000000"/>
                  </a:solidFill>
                  <a:latin typeface="Times"/>
                  <a:ea typeface="Times"/>
                  <a:cs typeface="Times"/>
                  <a:sym typeface="Times"/>
                </a:endParaRPr>
              </a:p>
            </p:txBody>
          </p:sp>
          <p:sp>
            <p:nvSpPr>
              <p:cNvPr id="197" name="Google Shape;274;p30"/>
              <p:cNvSpPr/>
              <p:nvPr/>
            </p:nvSpPr>
            <p:spPr>
              <a:xfrm>
                <a:off x="5197475" y="317501"/>
                <a:ext cx="73025" cy="315913"/>
              </a:xfrm>
              <a:custGeom>
                <a:avLst/>
                <a:gdLst/>
                <a:ahLst/>
                <a:cxnLst/>
                <a:rect l="l" t="t" r="r" b="b"/>
                <a:pathLst>
                  <a:path w="46" h="199" extrusionOk="0">
                    <a:moveTo>
                      <a:pt x="0" y="196"/>
                    </a:moveTo>
                    <a:lnTo>
                      <a:pt x="19" y="0"/>
                    </a:lnTo>
                    <a:lnTo>
                      <a:pt x="46" y="2"/>
                    </a:lnTo>
                    <a:lnTo>
                      <a:pt x="25" y="199"/>
                    </a:lnTo>
                    <a:lnTo>
                      <a:pt x="0" y="19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21900" tIns="60925" rIns="121900" bIns="60925" anchor="t" anchorCtr="0">
                <a:noAutofit/>
              </a:bodyPr>
              <a:lstStyle/>
              <a:p>
                <a:pPr>
                  <a:defRPr/>
                </a:pPr>
                <a:endParaRPr sz="3200">
                  <a:solidFill>
                    <a:srgbClr val="000000"/>
                  </a:solidFill>
                  <a:latin typeface="Times"/>
                  <a:ea typeface="Times"/>
                  <a:cs typeface="Times"/>
                  <a:sym typeface="Times"/>
                </a:endParaRPr>
              </a:p>
            </p:txBody>
          </p:sp>
          <p:sp>
            <p:nvSpPr>
              <p:cNvPr id="198" name="Google Shape;275;p30"/>
              <p:cNvSpPr/>
              <p:nvPr/>
            </p:nvSpPr>
            <p:spPr>
              <a:xfrm>
                <a:off x="4845050" y="300038"/>
                <a:ext cx="47625" cy="471488"/>
              </a:xfrm>
              <a:custGeom>
                <a:avLst/>
                <a:gdLst/>
                <a:ahLst/>
                <a:cxnLst/>
                <a:rect l="l" t="t" r="r" b="b"/>
                <a:pathLst>
                  <a:path w="30" h="297" extrusionOk="0">
                    <a:moveTo>
                      <a:pt x="4" y="297"/>
                    </a:moveTo>
                    <a:lnTo>
                      <a:pt x="0" y="0"/>
                    </a:lnTo>
                    <a:lnTo>
                      <a:pt x="26" y="0"/>
                    </a:lnTo>
                    <a:lnTo>
                      <a:pt x="30" y="297"/>
                    </a:lnTo>
                    <a:lnTo>
                      <a:pt x="4" y="29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21900" tIns="60925" rIns="121900" bIns="60925" anchor="t" anchorCtr="0">
                <a:noAutofit/>
              </a:bodyPr>
              <a:lstStyle/>
              <a:p>
                <a:pPr>
                  <a:defRPr/>
                </a:pPr>
                <a:endParaRPr sz="3200">
                  <a:solidFill>
                    <a:srgbClr val="000000"/>
                  </a:solidFill>
                  <a:latin typeface="Times"/>
                  <a:ea typeface="Times"/>
                  <a:cs typeface="Times"/>
                  <a:sym typeface="Times"/>
                </a:endParaRPr>
              </a:p>
            </p:txBody>
          </p:sp>
          <p:sp>
            <p:nvSpPr>
              <p:cNvPr id="199" name="Google Shape;276;p30"/>
              <p:cNvSpPr/>
              <p:nvPr/>
            </p:nvSpPr>
            <p:spPr>
              <a:xfrm>
                <a:off x="4460875" y="317501"/>
                <a:ext cx="74613" cy="317500"/>
              </a:xfrm>
              <a:custGeom>
                <a:avLst/>
                <a:gdLst/>
                <a:ahLst/>
                <a:cxnLst/>
                <a:rect l="l" t="t" r="r" b="b"/>
                <a:pathLst>
                  <a:path w="47" h="200" extrusionOk="0">
                    <a:moveTo>
                      <a:pt x="21" y="200"/>
                    </a:moveTo>
                    <a:lnTo>
                      <a:pt x="0" y="3"/>
                    </a:lnTo>
                    <a:lnTo>
                      <a:pt x="26" y="0"/>
                    </a:lnTo>
                    <a:lnTo>
                      <a:pt x="47" y="197"/>
                    </a:lnTo>
                    <a:lnTo>
                      <a:pt x="21" y="20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21900" tIns="60925" rIns="121900" bIns="60925" anchor="t" anchorCtr="0">
                <a:noAutofit/>
              </a:bodyPr>
              <a:lstStyle/>
              <a:p>
                <a:pPr>
                  <a:defRPr/>
                </a:pPr>
                <a:endParaRPr sz="3200">
                  <a:solidFill>
                    <a:srgbClr val="000000"/>
                  </a:solidFill>
                  <a:latin typeface="Times"/>
                  <a:ea typeface="Times"/>
                  <a:cs typeface="Times"/>
                  <a:sym typeface="Times"/>
                </a:endParaRPr>
              </a:p>
            </p:txBody>
          </p:sp>
          <p:sp>
            <p:nvSpPr>
              <p:cNvPr id="200" name="Google Shape;277;p30"/>
              <p:cNvSpPr/>
              <p:nvPr/>
            </p:nvSpPr>
            <p:spPr>
              <a:xfrm>
                <a:off x="4083050" y="374651"/>
                <a:ext cx="106363" cy="317500"/>
              </a:xfrm>
              <a:custGeom>
                <a:avLst/>
                <a:gdLst/>
                <a:ahLst/>
                <a:cxnLst/>
                <a:rect l="l" t="t" r="r" b="b"/>
                <a:pathLst>
                  <a:path w="67" h="200" extrusionOk="0">
                    <a:moveTo>
                      <a:pt x="41" y="200"/>
                    </a:moveTo>
                    <a:lnTo>
                      <a:pt x="0" y="6"/>
                    </a:lnTo>
                    <a:lnTo>
                      <a:pt x="25" y="0"/>
                    </a:lnTo>
                    <a:lnTo>
                      <a:pt x="67" y="195"/>
                    </a:lnTo>
                    <a:lnTo>
                      <a:pt x="41" y="20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21900" tIns="60925" rIns="121900" bIns="60925" anchor="t" anchorCtr="0">
                <a:noAutofit/>
              </a:bodyPr>
              <a:lstStyle/>
              <a:p>
                <a:pPr>
                  <a:defRPr/>
                </a:pPr>
                <a:endParaRPr sz="3200">
                  <a:solidFill>
                    <a:srgbClr val="000000"/>
                  </a:solidFill>
                  <a:latin typeface="Times"/>
                  <a:ea typeface="Times"/>
                  <a:cs typeface="Times"/>
                  <a:sym typeface="Times"/>
                </a:endParaRPr>
              </a:p>
            </p:txBody>
          </p:sp>
          <p:sp>
            <p:nvSpPr>
              <p:cNvPr id="201" name="Google Shape;278;p30"/>
              <p:cNvSpPr/>
              <p:nvPr/>
            </p:nvSpPr>
            <p:spPr>
              <a:xfrm>
                <a:off x="3713163" y="474663"/>
                <a:ext cx="136525" cy="311150"/>
              </a:xfrm>
              <a:custGeom>
                <a:avLst/>
                <a:gdLst/>
                <a:ahLst/>
                <a:cxnLst/>
                <a:rect l="l" t="t" r="r" b="b"/>
                <a:pathLst>
                  <a:path w="86" h="196" extrusionOk="0">
                    <a:moveTo>
                      <a:pt x="61" y="196"/>
                    </a:moveTo>
                    <a:lnTo>
                      <a:pt x="0" y="8"/>
                    </a:lnTo>
                    <a:lnTo>
                      <a:pt x="25" y="0"/>
                    </a:lnTo>
                    <a:lnTo>
                      <a:pt x="86" y="187"/>
                    </a:lnTo>
                    <a:lnTo>
                      <a:pt x="61" y="19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21900" tIns="60925" rIns="121900" bIns="60925" anchor="t" anchorCtr="0">
                <a:noAutofit/>
              </a:bodyPr>
              <a:lstStyle/>
              <a:p>
                <a:pPr>
                  <a:defRPr/>
                </a:pPr>
                <a:endParaRPr sz="3200">
                  <a:solidFill>
                    <a:srgbClr val="000000"/>
                  </a:solidFill>
                  <a:latin typeface="Times"/>
                  <a:ea typeface="Times"/>
                  <a:cs typeface="Times"/>
                  <a:sym typeface="Times"/>
                </a:endParaRPr>
              </a:p>
            </p:txBody>
          </p:sp>
          <p:sp>
            <p:nvSpPr>
              <p:cNvPr id="202" name="Google Shape;279;p30"/>
              <p:cNvSpPr/>
              <p:nvPr/>
            </p:nvSpPr>
            <p:spPr>
              <a:xfrm>
                <a:off x="3355975" y="611188"/>
                <a:ext cx="165100" cy="301625"/>
              </a:xfrm>
              <a:custGeom>
                <a:avLst/>
                <a:gdLst/>
                <a:ahLst/>
                <a:cxnLst/>
                <a:rect l="l" t="t" r="r" b="b"/>
                <a:pathLst>
                  <a:path w="104" h="190" extrusionOk="0">
                    <a:moveTo>
                      <a:pt x="80" y="190"/>
                    </a:moveTo>
                    <a:lnTo>
                      <a:pt x="0" y="10"/>
                    </a:lnTo>
                    <a:lnTo>
                      <a:pt x="24" y="0"/>
                    </a:lnTo>
                    <a:lnTo>
                      <a:pt x="104" y="180"/>
                    </a:lnTo>
                    <a:lnTo>
                      <a:pt x="80" y="19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21900" tIns="60925" rIns="121900" bIns="60925" anchor="t" anchorCtr="0">
                <a:noAutofit/>
              </a:bodyPr>
              <a:lstStyle/>
              <a:p>
                <a:pPr>
                  <a:defRPr/>
                </a:pPr>
                <a:endParaRPr sz="3200">
                  <a:solidFill>
                    <a:srgbClr val="000000"/>
                  </a:solidFill>
                  <a:latin typeface="Times"/>
                  <a:ea typeface="Times"/>
                  <a:cs typeface="Times"/>
                  <a:sym typeface="Times"/>
                </a:endParaRPr>
              </a:p>
            </p:txBody>
          </p:sp>
          <p:sp>
            <p:nvSpPr>
              <p:cNvPr id="203" name="Google Shape;280;p30"/>
              <p:cNvSpPr/>
              <p:nvPr/>
            </p:nvSpPr>
            <p:spPr>
              <a:xfrm>
                <a:off x="3014663" y="782638"/>
                <a:ext cx="273050" cy="428625"/>
              </a:xfrm>
              <a:custGeom>
                <a:avLst/>
                <a:gdLst/>
                <a:ahLst/>
                <a:cxnLst/>
                <a:rect l="l" t="t" r="r" b="b"/>
                <a:pathLst>
                  <a:path w="172" h="270" extrusionOk="0">
                    <a:moveTo>
                      <a:pt x="150" y="270"/>
                    </a:moveTo>
                    <a:lnTo>
                      <a:pt x="0" y="13"/>
                    </a:lnTo>
                    <a:lnTo>
                      <a:pt x="22" y="0"/>
                    </a:lnTo>
                    <a:lnTo>
                      <a:pt x="172" y="257"/>
                    </a:lnTo>
                    <a:lnTo>
                      <a:pt x="150" y="27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21900" tIns="60925" rIns="121900" bIns="60925" anchor="t" anchorCtr="0">
                <a:noAutofit/>
              </a:bodyPr>
              <a:lstStyle/>
              <a:p>
                <a:pPr>
                  <a:defRPr/>
                </a:pPr>
                <a:endParaRPr sz="3200">
                  <a:solidFill>
                    <a:srgbClr val="000000"/>
                  </a:solidFill>
                  <a:latin typeface="Times"/>
                  <a:ea typeface="Times"/>
                  <a:cs typeface="Times"/>
                  <a:sym typeface="Times"/>
                </a:endParaRPr>
              </a:p>
            </p:txBody>
          </p:sp>
          <p:sp>
            <p:nvSpPr>
              <p:cNvPr id="204" name="Google Shape;281;p30"/>
              <p:cNvSpPr/>
              <p:nvPr/>
            </p:nvSpPr>
            <p:spPr>
              <a:xfrm>
                <a:off x="2693988" y="990601"/>
                <a:ext cx="219075" cy="279400"/>
              </a:xfrm>
              <a:custGeom>
                <a:avLst/>
                <a:gdLst/>
                <a:ahLst/>
                <a:cxnLst/>
                <a:rect l="l" t="t" r="r" b="b"/>
                <a:pathLst>
                  <a:path w="138" h="176" extrusionOk="0">
                    <a:moveTo>
                      <a:pt x="117" y="176"/>
                    </a:moveTo>
                    <a:lnTo>
                      <a:pt x="0" y="15"/>
                    </a:lnTo>
                    <a:lnTo>
                      <a:pt x="21" y="0"/>
                    </a:lnTo>
                    <a:lnTo>
                      <a:pt x="138" y="161"/>
                    </a:lnTo>
                    <a:lnTo>
                      <a:pt x="117" y="17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21900" tIns="60925" rIns="121900" bIns="60925" anchor="t" anchorCtr="0">
                <a:noAutofit/>
              </a:bodyPr>
              <a:lstStyle/>
              <a:p>
                <a:pPr>
                  <a:defRPr/>
                </a:pPr>
                <a:endParaRPr sz="3200">
                  <a:solidFill>
                    <a:srgbClr val="000000"/>
                  </a:solidFill>
                  <a:latin typeface="Times"/>
                  <a:ea typeface="Times"/>
                  <a:cs typeface="Times"/>
                  <a:sym typeface="Times"/>
                </a:endParaRPr>
              </a:p>
            </p:txBody>
          </p:sp>
          <p:sp>
            <p:nvSpPr>
              <p:cNvPr id="205" name="Google Shape;282;p30"/>
              <p:cNvSpPr/>
              <p:nvPr/>
            </p:nvSpPr>
            <p:spPr>
              <a:xfrm>
                <a:off x="2398713" y="1230313"/>
                <a:ext cx="239713" cy="261938"/>
              </a:xfrm>
              <a:custGeom>
                <a:avLst/>
                <a:gdLst/>
                <a:ahLst/>
                <a:cxnLst/>
                <a:rect l="l" t="t" r="r" b="b"/>
                <a:pathLst>
                  <a:path w="151" h="165" extrusionOk="0">
                    <a:moveTo>
                      <a:pt x="132" y="165"/>
                    </a:moveTo>
                    <a:lnTo>
                      <a:pt x="0" y="18"/>
                    </a:lnTo>
                    <a:lnTo>
                      <a:pt x="18" y="0"/>
                    </a:lnTo>
                    <a:lnTo>
                      <a:pt x="151" y="147"/>
                    </a:lnTo>
                    <a:lnTo>
                      <a:pt x="132" y="16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21900" tIns="60925" rIns="121900" bIns="60925" anchor="t" anchorCtr="0">
                <a:noAutofit/>
              </a:bodyPr>
              <a:lstStyle/>
              <a:p>
                <a:pPr>
                  <a:defRPr/>
                </a:pPr>
                <a:endParaRPr sz="3200">
                  <a:solidFill>
                    <a:srgbClr val="000000"/>
                  </a:solidFill>
                  <a:latin typeface="Times"/>
                  <a:ea typeface="Times"/>
                  <a:cs typeface="Times"/>
                  <a:sym typeface="Times"/>
                </a:endParaRPr>
              </a:p>
            </p:txBody>
          </p:sp>
          <p:sp>
            <p:nvSpPr>
              <p:cNvPr id="206" name="Google Shape;283;p30"/>
              <p:cNvSpPr/>
              <p:nvPr/>
            </p:nvSpPr>
            <p:spPr>
              <a:xfrm>
                <a:off x="2127250" y="1501776"/>
                <a:ext cx="261938" cy="239713"/>
              </a:xfrm>
              <a:custGeom>
                <a:avLst/>
                <a:gdLst/>
                <a:ahLst/>
                <a:cxnLst/>
                <a:rect l="l" t="t" r="r" b="b"/>
                <a:pathLst>
                  <a:path w="165" h="151" extrusionOk="0">
                    <a:moveTo>
                      <a:pt x="147" y="151"/>
                    </a:moveTo>
                    <a:lnTo>
                      <a:pt x="0" y="19"/>
                    </a:lnTo>
                    <a:lnTo>
                      <a:pt x="18" y="0"/>
                    </a:lnTo>
                    <a:lnTo>
                      <a:pt x="165" y="133"/>
                    </a:lnTo>
                    <a:lnTo>
                      <a:pt x="147" y="15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21900" tIns="60925" rIns="121900" bIns="60925" anchor="t" anchorCtr="0">
                <a:noAutofit/>
              </a:bodyPr>
              <a:lstStyle/>
              <a:p>
                <a:pPr>
                  <a:defRPr/>
                </a:pPr>
                <a:endParaRPr sz="3200">
                  <a:solidFill>
                    <a:srgbClr val="000000"/>
                  </a:solidFill>
                  <a:latin typeface="Times"/>
                  <a:ea typeface="Times"/>
                  <a:cs typeface="Times"/>
                  <a:sym typeface="Times"/>
                </a:endParaRPr>
              </a:p>
            </p:txBody>
          </p:sp>
          <p:sp>
            <p:nvSpPr>
              <p:cNvPr id="207" name="Google Shape;284;p30"/>
              <p:cNvSpPr/>
              <p:nvPr/>
            </p:nvSpPr>
            <p:spPr>
              <a:xfrm>
                <a:off x="1887538" y="1800226"/>
                <a:ext cx="279400" cy="217488"/>
              </a:xfrm>
              <a:custGeom>
                <a:avLst/>
                <a:gdLst/>
                <a:ahLst/>
                <a:cxnLst/>
                <a:rect l="l" t="t" r="r" b="b"/>
                <a:pathLst>
                  <a:path w="176" h="137" extrusionOk="0">
                    <a:moveTo>
                      <a:pt x="161" y="137"/>
                    </a:moveTo>
                    <a:lnTo>
                      <a:pt x="0" y="20"/>
                    </a:lnTo>
                    <a:lnTo>
                      <a:pt x="15" y="0"/>
                    </a:lnTo>
                    <a:lnTo>
                      <a:pt x="176" y="116"/>
                    </a:lnTo>
                    <a:lnTo>
                      <a:pt x="161" y="13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21900" tIns="60925" rIns="121900" bIns="60925" anchor="t" anchorCtr="0">
                <a:noAutofit/>
              </a:bodyPr>
              <a:lstStyle/>
              <a:p>
                <a:pPr>
                  <a:defRPr/>
                </a:pPr>
                <a:endParaRPr sz="3200">
                  <a:solidFill>
                    <a:srgbClr val="000000"/>
                  </a:solidFill>
                  <a:latin typeface="Times"/>
                  <a:ea typeface="Times"/>
                  <a:cs typeface="Times"/>
                  <a:sym typeface="Times"/>
                </a:endParaRPr>
              </a:p>
            </p:txBody>
          </p:sp>
          <p:sp>
            <p:nvSpPr>
              <p:cNvPr id="208" name="Google Shape;285;p30"/>
              <p:cNvSpPr/>
              <p:nvPr/>
            </p:nvSpPr>
            <p:spPr>
              <a:xfrm>
                <a:off x="1681163" y="2120901"/>
                <a:ext cx="428625" cy="271463"/>
              </a:xfrm>
              <a:custGeom>
                <a:avLst/>
                <a:gdLst/>
                <a:ahLst/>
                <a:cxnLst/>
                <a:rect l="l" t="t" r="r" b="b"/>
                <a:pathLst>
                  <a:path w="270" h="171" extrusionOk="0">
                    <a:moveTo>
                      <a:pt x="257" y="171"/>
                    </a:moveTo>
                    <a:lnTo>
                      <a:pt x="0" y="23"/>
                    </a:lnTo>
                    <a:lnTo>
                      <a:pt x="13" y="0"/>
                    </a:lnTo>
                    <a:lnTo>
                      <a:pt x="270" y="148"/>
                    </a:lnTo>
                    <a:lnTo>
                      <a:pt x="257" y="17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21900" tIns="60925" rIns="121900" bIns="60925" anchor="t" anchorCtr="0">
                <a:noAutofit/>
              </a:bodyPr>
              <a:lstStyle/>
              <a:p>
                <a:pPr>
                  <a:defRPr/>
                </a:pPr>
                <a:endParaRPr sz="3200">
                  <a:solidFill>
                    <a:srgbClr val="000000"/>
                  </a:solidFill>
                  <a:latin typeface="Times"/>
                  <a:ea typeface="Times"/>
                  <a:cs typeface="Times"/>
                  <a:sym typeface="Times"/>
                </a:endParaRPr>
              </a:p>
            </p:txBody>
          </p:sp>
          <p:sp>
            <p:nvSpPr>
              <p:cNvPr id="209" name="Google Shape;286;p30"/>
              <p:cNvSpPr/>
              <p:nvPr/>
            </p:nvSpPr>
            <p:spPr>
              <a:xfrm>
                <a:off x="1508125" y="2460626"/>
                <a:ext cx="303213" cy="165100"/>
              </a:xfrm>
              <a:custGeom>
                <a:avLst/>
                <a:gdLst/>
                <a:ahLst/>
                <a:cxnLst/>
                <a:rect l="l" t="t" r="r" b="b"/>
                <a:pathLst>
                  <a:path w="191" h="104" extrusionOk="0">
                    <a:moveTo>
                      <a:pt x="182" y="104"/>
                    </a:moveTo>
                    <a:lnTo>
                      <a:pt x="0" y="24"/>
                    </a:lnTo>
                    <a:lnTo>
                      <a:pt x="11" y="0"/>
                    </a:lnTo>
                    <a:lnTo>
                      <a:pt x="191" y="81"/>
                    </a:lnTo>
                    <a:lnTo>
                      <a:pt x="182" y="10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21900" tIns="60925" rIns="121900" bIns="60925" anchor="t" anchorCtr="0">
                <a:noAutofit/>
              </a:bodyPr>
              <a:lstStyle/>
              <a:p>
                <a:pPr>
                  <a:defRPr/>
                </a:pPr>
                <a:endParaRPr sz="3200">
                  <a:solidFill>
                    <a:srgbClr val="000000"/>
                  </a:solidFill>
                  <a:latin typeface="Times"/>
                  <a:ea typeface="Times"/>
                  <a:cs typeface="Times"/>
                  <a:sym typeface="Times"/>
                </a:endParaRPr>
              </a:p>
            </p:txBody>
          </p:sp>
          <p:sp>
            <p:nvSpPr>
              <p:cNvPr id="210" name="Google Shape;287;p30"/>
              <p:cNvSpPr/>
              <p:nvPr/>
            </p:nvSpPr>
            <p:spPr>
              <a:xfrm>
                <a:off x="1373188" y="2817813"/>
                <a:ext cx="312738" cy="136525"/>
              </a:xfrm>
              <a:custGeom>
                <a:avLst/>
                <a:gdLst/>
                <a:ahLst/>
                <a:cxnLst/>
                <a:rect l="l" t="t" r="r" b="b"/>
                <a:pathLst>
                  <a:path w="197" h="86" extrusionOk="0">
                    <a:moveTo>
                      <a:pt x="189" y="86"/>
                    </a:moveTo>
                    <a:lnTo>
                      <a:pt x="0" y="25"/>
                    </a:lnTo>
                    <a:lnTo>
                      <a:pt x="8" y="0"/>
                    </a:lnTo>
                    <a:lnTo>
                      <a:pt x="197" y="61"/>
                    </a:lnTo>
                    <a:lnTo>
                      <a:pt x="189" y="8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21900" tIns="60925" rIns="121900" bIns="60925" anchor="t" anchorCtr="0">
                <a:noAutofit/>
              </a:bodyPr>
              <a:lstStyle/>
              <a:p>
                <a:pPr>
                  <a:defRPr/>
                </a:pPr>
                <a:endParaRPr sz="3200">
                  <a:solidFill>
                    <a:srgbClr val="000000"/>
                  </a:solidFill>
                  <a:latin typeface="Times"/>
                  <a:ea typeface="Times"/>
                  <a:cs typeface="Times"/>
                  <a:sym typeface="Times"/>
                </a:endParaRPr>
              </a:p>
            </p:txBody>
          </p:sp>
          <p:sp>
            <p:nvSpPr>
              <p:cNvPr id="211" name="Google Shape;288;p30"/>
              <p:cNvSpPr/>
              <p:nvPr/>
            </p:nvSpPr>
            <p:spPr>
              <a:xfrm>
                <a:off x="1276350" y="3189288"/>
                <a:ext cx="317500" cy="104775"/>
              </a:xfrm>
              <a:custGeom>
                <a:avLst/>
                <a:gdLst/>
                <a:ahLst/>
                <a:cxnLst/>
                <a:rect l="l" t="t" r="r" b="b"/>
                <a:pathLst>
                  <a:path w="200" h="66" extrusionOk="0">
                    <a:moveTo>
                      <a:pt x="194" y="66"/>
                    </a:moveTo>
                    <a:lnTo>
                      <a:pt x="0" y="26"/>
                    </a:lnTo>
                    <a:lnTo>
                      <a:pt x="5" y="0"/>
                    </a:lnTo>
                    <a:lnTo>
                      <a:pt x="200" y="41"/>
                    </a:lnTo>
                    <a:lnTo>
                      <a:pt x="194" y="6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21900" tIns="60925" rIns="121900" bIns="60925" anchor="t" anchorCtr="0">
                <a:noAutofit/>
              </a:bodyPr>
              <a:lstStyle/>
              <a:p>
                <a:pPr>
                  <a:defRPr/>
                </a:pPr>
                <a:endParaRPr sz="3200">
                  <a:solidFill>
                    <a:srgbClr val="000000"/>
                  </a:solidFill>
                  <a:latin typeface="Times"/>
                  <a:ea typeface="Times"/>
                  <a:cs typeface="Times"/>
                  <a:sym typeface="Times"/>
                </a:endParaRPr>
              </a:p>
            </p:txBody>
          </p:sp>
          <p:sp>
            <p:nvSpPr>
              <p:cNvPr id="212" name="Google Shape;289;p30"/>
              <p:cNvSpPr/>
              <p:nvPr/>
            </p:nvSpPr>
            <p:spPr>
              <a:xfrm>
                <a:off x="1220788" y="3570288"/>
                <a:ext cx="315913" cy="73025"/>
              </a:xfrm>
              <a:custGeom>
                <a:avLst/>
                <a:gdLst/>
                <a:ahLst/>
                <a:cxnLst/>
                <a:rect l="l" t="t" r="r" b="b"/>
                <a:pathLst>
                  <a:path w="199" h="46" extrusionOk="0">
                    <a:moveTo>
                      <a:pt x="196" y="46"/>
                    </a:moveTo>
                    <a:lnTo>
                      <a:pt x="0" y="25"/>
                    </a:lnTo>
                    <a:lnTo>
                      <a:pt x="2" y="0"/>
                    </a:lnTo>
                    <a:lnTo>
                      <a:pt x="199" y="19"/>
                    </a:lnTo>
                    <a:lnTo>
                      <a:pt x="196" y="4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21900" tIns="60925" rIns="121900" bIns="60925" anchor="t" anchorCtr="0">
                <a:noAutofit/>
              </a:bodyPr>
              <a:lstStyle/>
              <a:p>
                <a:pPr>
                  <a:defRPr/>
                </a:pPr>
                <a:endParaRPr sz="3200">
                  <a:solidFill>
                    <a:srgbClr val="000000"/>
                  </a:solidFill>
                  <a:latin typeface="Times"/>
                  <a:ea typeface="Times"/>
                  <a:cs typeface="Times"/>
                  <a:sym typeface="Times"/>
                </a:endParaRPr>
              </a:p>
            </p:txBody>
          </p:sp>
          <p:sp>
            <p:nvSpPr>
              <p:cNvPr id="213" name="Google Shape;290;p30"/>
              <p:cNvSpPr/>
              <p:nvPr/>
            </p:nvSpPr>
            <p:spPr>
              <a:xfrm>
                <a:off x="1203325" y="3944938"/>
                <a:ext cx="471488" cy="49213"/>
              </a:xfrm>
              <a:custGeom>
                <a:avLst/>
                <a:gdLst/>
                <a:ahLst/>
                <a:cxnLst/>
                <a:rect l="l" t="t" r="r" b="b"/>
                <a:pathLst>
                  <a:path w="297" h="31" extrusionOk="0">
                    <a:moveTo>
                      <a:pt x="297" y="27"/>
                    </a:moveTo>
                    <a:lnTo>
                      <a:pt x="0" y="31"/>
                    </a:lnTo>
                    <a:lnTo>
                      <a:pt x="0" y="4"/>
                    </a:lnTo>
                    <a:lnTo>
                      <a:pt x="297" y="0"/>
                    </a:lnTo>
                    <a:lnTo>
                      <a:pt x="297" y="2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21900" tIns="60925" rIns="121900" bIns="60925" anchor="t" anchorCtr="0">
                <a:noAutofit/>
              </a:bodyPr>
              <a:lstStyle/>
              <a:p>
                <a:pPr>
                  <a:defRPr/>
                </a:pPr>
                <a:endParaRPr sz="3200">
                  <a:solidFill>
                    <a:srgbClr val="000000"/>
                  </a:solidFill>
                  <a:latin typeface="Times"/>
                  <a:ea typeface="Times"/>
                  <a:cs typeface="Times"/>
                  <a:sym typeface="Times"/>
                </a:endParaRPr>
              </a:p>
            </p:txBody>
          </p:sp>
          <p:sp>
            <p:nvSpPr>
              <p:cNvPr id="214" name="Google Shape;291;p30"/>
              <p:cNvSpPr/>
              <p:nvPr/>
            </p:nvSpPr>
            <p:spPr>
              <a:xfrm>
                <a:off x="1220788" y="4302126"/>
                <a:ext cx="317500" cy="73025"/>
              </a:xfrm>
              <a:custGeom>
                <a:avLst/>
                <a:gdLst/>
                <a:ahLst/>
                <a:cxnLst/>
                <a:rect l="l" t="t" r="r" b="b"/>
                <a:pathLst>
                  <a:path w="200" h="46" extrusionOk="0">
                    <a:moveTo>
                      <a:pt x="200" y="27"/>
                    </a:moveTo>
                    <a:lnTo>
                      <a:pt x="3" y="46"/>
                    </a:lnTo>
                    <a:lnTo>
                      <a:pt x="0" y="21"/>
                    </a:lnTo>
                    <a:lnTo>
                      <a:pt x="197" y="0"/>
                    </a:lnTo>
                    <a:lnTo>
                      <a:pt x="200" y="2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21900" tIns="60925" rIns="121900" bIns="60925" anchor="t" anchorCtr="0">
                <a:noAutofit/>
              </a:bodyPr>
              <a:lstStyle/>
              <a:p>
                <a:pPr>
                  <a:defRPr/>
                </a:pPr>
                <a:endParaRPr sz="3200">
                  <a:solidFill>
                    <a:srgbClr val="000000"/>
                  </a:solidFill>
                  <a:latin typeface="Times"/>
                  <a:ea typeface="Times"/>
                  <a:cs typeface="Times"/>
                  <a:sym typeface="Times"/>
                </a:endParaRPr>
              </a:p>
            </p:txBody>
          </p:sp>
          <p:sp>
            <p:nvSpPr>
              <p:cNvPr id="215" name="Google Shape;292;p30"/>
              <p:cNvSpPr/>
              <p:nvPr/>
            </p:nvSpPr>
            <p:spPr>
              <a:xfrm>
                <a:off x="1277938" y="4648201"/>
                <a:ext cx="317500" cy="106363"/>
              </a:xfrm>
              <a:custGeom>
                <a:avLst/>
                <a:gdLst/>
                <a:ahLst/>
                <a:cxnLst/>
                <a:rect l="l" t="t" r="r" b="b"/>
                <a:pathLst>
                  <a:path w="200" h="67" extrusionOk="0">
                    <a:moveTo>
                      <a:pt x="200" y="27"/>
                    </a:moveTo>
                    <a:lnTo>
                      <a:pt x="6" y="67"/>
                    </a:lnTo>
                    <a:lnTo>
                      <a:pt x="0" y="42"/>
                    </a:lnTo>
                    <a:lnTo>
                      <a:pt x="195" y="0"/>
                    </a:lnTo>
                    <a:lnTo>
                      <a:pt x="200" y="2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21900" tIns="60925" rIns="121900" bIns="60925" anchor="t" anchorCtr="0">
                <a:noAutofit/>
              </a:bodyPr>
              <a:lstStyle/>
              <a:p>
                <a:pPr>
                  <a:defRPr/>
                </a:pPr>
                <a:endParaRPr sz="3200">
                  <a:solidFill>
                    <a:srgbClr val="000000"/>
                  </a:solidFill>
                  <a:latin typeface="Times"/>
                  <a:ea typeface="Times"/>
                  <a:cs typeface="Times"/>
                  <a:sym typeface="Times"/>
                </a:endParaRPr>
              </a:p>
            </p:txBody>
          </p:sp>
          <p:sp>
            <p:nvSpPr>
              <p:cNvPr id="216" name="Google Shape;293;p30"/>
              <p:cNvSpPr/>
              <p:nvPr/>
            </p:nvSpPr>
            <p:spPr>
              <a:xfrm>
                <a:off x="1374775" y="4987926"/>
                <a:ext cx="314325" cy="136525"/>
              </a:xfrm>
              <a:custGeom>
                <a:avLst/>
                <a:gdLst/>
                <a:ahLst/>
                <a:cxnLst/>
                <a:rect l="l" t="t" r="r" b="b"/>
                <a:pathLst>
                  <a:path w="198" h="86" extrusionOk="0">
                    <a:moveTo>
                      <a:pt x="198" y="25"/>
                    </a:moveTo>
                    <a:lnTo>
                      <a:pt x="9" y="86"/>
                    </a:lnTo>
                    <a:lnTo>
                      <a:pt x="0" y="63"/>
                    </a:lnTo>
                    <a:lnTo>
                      <a:pt x="189" y="0"/>
                    </a:lnTo>
                    <a:lnTo>
                      <a:pt x="198" y="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21900" tIns="60925" rIns="121900" bIns="60925" anchor="t" anchorCtr="0">
                <a:noAutofit/>
              </a:bodyPr>
              <a:lstStyle/>
              <a:p>
                <a:pPr>
                  <a:defRPr/>
                </a:pPr>
                <a:endParaRPr sz="3200">
                  <a:solidFill>
                    <a:srgbClr val="000000"/>
                  </a:solidFill>
                  <a:latin typeface="Times"/>
                  <a:ea typeface="Times"/>
                  <a:cs typeface="Times"/>
                  <a:sym typeface="Times"/>
                </a:endParaRPr>
              </a:p>
            </p:txBody>
          </p:sp>
          <p:sp>
            <p:nvSpPr>
              <p:cNvPr id="217" name="Google Shape;294;p30"/>
              <p:cNvSpPr/>
              <p:nvPr/>
            </p:nvSpPr>
            <p:spPr>
              <a:xfrm>
                <a:off x="1511300" y="5316538"/>
                <a:ext cx="304800" cy="168275"/>
              </a:xfrm>
              <a:custGeom>
                <a:avLst/>
                <a:gdLst/>
                <a:ahLst/>
                <a:cxnLst/>
                <a:rect l="l" t="t" r="r" b="b"/>
                <a:pathLst>
                  <a:path w="192" h="106" extrusionOk="0">
                    <a:moveTo>
                      <a:pt x="192" y="24"/>
                    </a:moveTo>
                    <a:lnTo>
                      <a:pt x="12" y="106"/>
                    </a:lnTo>
                    <a:lnTo>
                      <a:pt x="0" y="82"/>
                    </a:lnTo>
                    <a:lnTo>
                      <a:pt x="181" y="0"/>
                    </a:lnTo>
                    <a:lnTo>
                      <a:pt x="192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21900" tIns="60925" rIns="121900" bIns="60925" anchor="t" anchorCtr="0">
                <a:noAutofit/>
              </a:bodyPr>
              <a:lstStyle/>
              <a:p>
                <a:pPr>
                  <a:defRPr/>
                </a:pPr>
                <a:endParaRPr sz="3200">
                  <a:solidFill>
                    <a:srgbClr val="000000"/>
                  </a:solidFill>
                  <a:latin typeface="Times"/>
                  <a:ea typeface="Times"/>
                  <a:cs typeface="Times"/>
                  <a:sym typeface="Times"/>
                </a:endParaRPr>
              </a:p>
            </p:txBody>
          </p:sp>
          <p:sp>
            <p:nvSpPr>
              <p:cNvPr id="218" name="Google Shape;295;p30"/>
              <p:cNvSpPr/>
              <p:nvPr/>
            </p:nvSpPr>
            <p:spPr>
              <a:xfrm>
                <a:off x="1685925" y="5553076"/>
                <a:ext cx="428625" cy="271463"/>
              </a:xfrm>
              <a:custGeom>
                <a:avLst/>
                <a:gdLst/>
                <a:ahLst/>
                <a:cxnLst/>
                <a:rect l="l" t="t" r="r" b="b"/>
                <a:pathLst>
                  <a:path w="270" h="171" extrusionOk="0">
                    <a:moveTo>
                      <a:pt x="270" y="22"/>
                    </a:moveTo>
                    <a:lnTo>
                      <a:pt x="13" y="171"/>
                    </a:lnTo>
                    <a:lnTo>
                      <a:pt x="0" y="148"/>
                    </a:lnTo>
                    <a:lnTo>
                      <a:pt x="257" y="0"/>
                    </a:lnTo>
                    <a:lnTo>
                      <a:pt x="270" y="2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21900" tIns="60925" rIns="121900" bIns="60925" anchor="t" anchorCtr="0">
                <a:noAutofit/>
              </a:bodyPr>
              <a:lstStyle/>
              <a:p>
                <a:pPr>
                  <a:defRPr/>
                </a:pPr>
                <a:endParaRPr sz="3200">
                  <a:solidFill>
                    <a:srgbClr val="000000"/>
                  </a:solidFill>
                  <a:latin typeface="Times"/>
                  <a:ea typeface="Times"/>
                  <a:cs typeface="Times"/>
                  <a:sym typeface="Times"/>
                </a:endParaRPr>
              </a:p>
            </p:txBody>
          </p:sp>
          <p:sp>
            <p:nvSpPr>
              <p:cNvPr id="219" name="Google Shape;296;p30"/>
              <p:cNvSpPr/>
              <p:nvPr/>
            </p:nvSpPr>
            <p:spPr>
              <a:xfrm>
                <a:off x="1893888" y="5926138"/>
                <a:ext cx="277813" cy="217488"/>
              </a:xfrm>
              <a:custGeom>
                <a:avLst/>
                <a:gdLst/>
                <a:ahLst/>
                <a:cxnLst/>
                <a:rect l="l" t="t" r="r" b="b"/>
                <a:pathLst>
                  <a:path w="175" h="137" extrusionOk="0">
                    <a:moveTo>
                      <a:pt x="175" y="20"/>
                    </a:moveTo>
                    <a:lnTo>
                      <a:pt x="15" y="137"/>
                    </a:lnTo>
                    <a:lnTo>
                      <a:pt x="0" y="116"/>
                    </a:lnTo>
                    <a:lnTo>
                      <a:pt x="160" y="0"/>
                    </a:lnTo>
                    <a:lnTo>
                      <a:pt x="175" y="2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21900" tIns="60925" rIns="121900" bIns="60925" anchor="t" anchorCtr="0">
                <a:noAutofit/>
              </a:bodyPr>
              <a:lstStyle/>
              <a:p>
                <a:pPr>
                  <a:defRPr/>
                </a:pPr>
                <a:endParaRPr sz="3200">
                  <a:solidFill>
                    <a:srgbClr val="000000"/>
                  </a:solidFill>
                  <a:latin typeface="Times"/>
                  <a:ea typeface="Times"/>
                  <a:cs typeface="Times"/>
                  <a:sym typeface="Times"/>
                </a:endParaRPr>
              </a:p>
            </p:txBody>
          </p:sp>
          <p:sp>
            <p:nvSpPr>
              <p:cNvPr id="220" name="Google Shape;297;p30"/>
              <p:cNvSpPr/>
              <p:nvPr/>
            </p:nvSpPr>
            <p:spPr>
              <a:xfrm>
                <a:off x="2133600" y="6199188"/>
                <a:ext cx="260350" cy="242888"/>
              </a:xfrm>
              <a:custGeom>
                <a:avLst/>
                <a:gdLst/>
                <a:ahLst/>
                <a:cxnLst/>
                <a:rect l="l" t="t" r="r" b="b"/>
                <a:pathLst>
                  <a:path w="164" h="153" extrusionOk="0">
                    <a:moveTo>
                      <a:pt x="164" y="19"/>
                    </a:moveTo>
                    <a:lnTo>
                      <a:pt x="17" y="153"/>
                    </a:lnTo>
                    <a:lnTo>
                      <a:pt x="0" y="133"/>
                    </a:lnTo>
                    <a:lnTo>
                      <a:pt x="148" y="0"/>
                    </a:lnTo>
                    <a:lnTo>
                      <a:pt x="164" y="1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21900" tIns="60925" rIns="121900" bIns="60925" anchor="t" anchorCtr="0">
                <a:noAutofit/>
              </a:bodyPr>
              <a:lstStyle/>
              <a:p>
                <a:pPr>
                  <a:defRPr/>
                </a:pPr>
                <a:endParaRPr sz="3200">
                  <a:solidFill>
                    <a:srgbClr val="000000"/>
                  </a:solidFill>
                  <a:latin typeface="Times"/>
                  <a:ea typeface="Times"/>
                  <a:cs typeface="Times"/>
                  <a:sym typeface="Times"/>
                </a:endParaRPr>
              </a:p>
            </p:txBody>
          </p:sp>
          <p:sp>
            <p:nvSpPr>
              <p:cNvPr id="221" name="Google Shape;298;p30"/>
              <p:cNvSpPr/>
              <p:nvPr/>
            </p:nvSpPr>
            <p:spPr>
              <a:xfrm>
                <a:off x="2403475" y="6450013"/>
                <a:ext cx="242888" cy="260350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64" extrusionOk="0">
                    <a:moveTo>
                      <a:pt x="153" y="17"/>
                    </a:moveTo>
                    <a:lnTo>
                      <a:pt x="19" y="164"/>
                    </a:lnTo>
                    <a:lnTo>
                      <a:pt x="0" y="147"/>
                    </a:lnTo>
                    <a:lnTo>
                      <a:pt x="133" y="0"/>
                    </a:lnTo>
                    <a:lnTo>
                      <a:pt x="153" y="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21900" tIns="60925" rIns="121900" bIns="60925" anchor="t" anchorCtr="0">
                <a:noAutofit/>
              </a:bodyPr>
              <a:lstStyle/>
              <a:p>
                <a:pPr>
                  <a:defRPr/>
                </a:pPr>
                <a:endParaRPr sz="3200">
                  <a:solidFill>
                    <a:srgbClr val="000000"/>
                  </a:solidFill>
                  <a:latin typeface="Times"/>
                  <a:ea typeface="Times"/>
                  <a:cs typeface="Times"/>
                  <a:sym typeface="Times"/>
                </a:endParaRPr>
              </a:p>
            </p:txBody>
          </p:sp>
          <p:sp>
            <p:nvSpPr>
              <p:cNvPr id="222" name="Google Shape;299;p30"/>
              <p:cNvSpPr/>
              <p:nvPr/>
            </p:nvSpPr>
            <p:spPr>
              <a:xfrm>
                <a:off x="2700338" y="6672263"/>
                <a:ext cx="219075" cy="277813"/>
              </a:xfrm>
              <a:custGeom>
                <a:avLst/>
                <a:gdLst/>
                <a:ahLst/>
                <a:cxnLst/>
                <a:rect l="l" t="t" r="r" b="b"/>
                <a:pathLst>
                  <a:path w="138" h="175" extrusionOk="0">
                    <a:moveTo>
                      <a:pt x="138" y="16"/>
                    </a:moveTo>
                    <a:lnTo>
                      <a:pt x="21" y="175"/>
                    </a:lnTo>
                    <a:lnTo>
                      <a:pt x="0" y="160"/>
                    </a:lnTo>
                    <a:lnTo>
                      <a:pt x="117" y="0"/>
                    </a:lnTo>
                    <a:lnTo>
                      <a:pt x="138" y="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21900" tIns="60925" rIns="121900" bIns="60925" anchor="t" anchorCtr="0">
                <a:noAutofit/>
              </a:bodyPr>
              <a:lstStyle/>
              <a:p>
                <a:pPr>
                  <a:defRPr/>
                </a:pPr>
                <a:endParaRPr sz="3200">
                  <a:solidFill>
                    <a:srgbClr val="000000"/>
                  </a:solidFill>
                  <a:latin typeface="Times"/>
                  <a:ea typeface="Times"/>
                  <a:cs typeface="Times"/>
                  <a:sym typeface="Times"/>
                </a:endParaRPr>
              </a:p>
            </p:txBody>
          </p:sp>
          <p:sp>
            <p:nvSpPr>
              <p:cNvPr id="223" name="Google Shape;300;p30"/>
              <p:cNvSpPr/>
              <p:nvPr/>
            </p:nvSpPr>
            <p:spPr>
              <a:xfrm>
                <a:off x="3022600" y="6727826"/>
                <a:ext cx="271463" cy="430213"/>
              </a:xfrm>
              <a:custGeom>
                <a:avLst/>
                <a:gdLst/>
                <a:ahLst/>
                <a:cxnLst/>
                <a:rect l="l" t="t" r="r" b="b"/>
                <a:pathLst>
                  <a:path w="171" h="271" extrusionOk="0">
                    <a:moveTo>
                      <a:pt x="171" y="14"/>
                    </a:moveTo>
                    <a:lnTo>
                      <a:pt x="22" y="271"/>
                    </a:lnTo>
                    <a:lnTo>
                      <a:pt x="0" y="258"/>
                    </a:lnTo>
                    <a:lnTo>
                      <a:pt x="149" y="0"/>
                    </a:lnTo>
                    <a:lnTo>
                      <a:pt x="171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21900" tIns="60925" rIns="121900" bIns="60925" anchor="t" anchorCtr="0">
                <a:noAutofit/>
              </a:bodyPr>
              <a:lstStyle/>
              <a:p>
                <a:pPr>
                  <a:defRPr/>
                </a:pPr>
                <a:endParaRPr sz="3200">
                  <a:solidFill>
                    <a:srgbClr val="000000"/>
                  </a:solidFill>
                  <a:latin typeface="Times"/>
                  <a:ea typeface="Times"/>
                  <a:cs typeface="Times"/>
                  <a:sym typeface="Times"/>
                </a:endParaRPr>
              </a:p>
            </p:txBody>
          </p:sp>
        </p:grpSp>
      </p:grpSp>
      <p:grpSp>
        <p:nvGrpSpPr>
          <p:cNvPr id="82" name="Google Shape;140;p30"/>
          <p:cNvGrpSpPr/>
          <p:nvPr/>
        </p:nvGrpSpPr>
        <p:grpSpPr>
          <a:xfrm>
            <a:off x="479176" y="3733230"/>
            <a:ext cx="2133620" cy="2149174"/>
            <a:chOff x="304832" y="3493527"/>
            <a:chExt cx="1600255" cy="1611921"/>
          </a:xfrm>
        </p:grpSpPr>
        <p:grpSp>
          <p:nvGrpSpPr>
            <p:cNvPr id="83" name="Google Shape;141;p30"/>
            <p:cNvGrpSpPr/>
            <p:nvPr/>
          </p:nvGrpSpPr>
          <p:grpSpPr>
            <a:xfrm>
              <a:off x="304832" y="3493527"/>
              <a:ext cx="1600255" cy="1611921"/>
              <a:chOff x="2520309" y="1271649"/>
              <a:chExt cx="4032900" cy="4062300"/>
            </a:xfrm>
          </p:grpSpPr>
          <p:sp>
            <p:nvSpPr>
              <p:cNvPr id="167" name="Google Shape;142;p30"/>
              <p:cNvSpPr/>
              <p:nvPr/>
            </p:nvSpPr>
            <p:spPr>
              <a:xfrm>
                <a:off x="2520309" y="1271649"/>
                <a:ext cx="4032900" cy="4062300"/>
              </a:xfrm>
              <a:prstGeom prst="ellipse">
                <a:avLst/>
              </a:prstGeom>
              <a:gradFill>
                <a:gsLst>
                  <a:gs pos="0">
                    <a:srgbClr val="777777"/>
                  </a:gs>
                  <a:gs pos="45000">
                    <a:srgbClr val="FFFFFF"/>
                  </a:gs>
                  <a:gs pos="100000">
                    <a:srgbClr val="494949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121900" tIns="60925" rIns="121900" bIns="60925" anchor="t" anchorCtr="0">
                <a:noAutofit/>
              </a:bodyPr>
              <a:lstStyle/>
              <a:p>
                <a:pPr>
                  <a:defRPr/>
                </a:pPr>
                <a:endParaRPr sz="3200">
                  <a:solidFill>
                    <a:srgbClr val="000000"/>
                  </a:solidFill>
                  <a:latin typeface="Times"/>
                  <a:ea typeface="Times"/>
                  <a:cs typeface="Times"/>
                  <a:sym typeface="Times"/>
                </a:endParaRPr>
              </a:p>
            </p:txBody>
          </p:sp>
          <p:sp>
            <p:nvSpPr>
              <p:cNvPr id="168" name="Google Shape;143;p30"/>
              <p:cNvSpPr/>
              <p:nvPr/>
            </p:nvSpPr>
            <p:spPr>
              <a:xfrm>
                <a:off x="2594271" y="1346152"/>
                <a:ext cx="3884976" cy="3913326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725" y="10800"/>
                    </a:moveTo>
                    <a:cubicBezTo>
                      <a:pt x="725" y="16364"/>
                      <a:pt x="5236" y="20875"/>
                      <a:pt x="10800" y="20875"/>
                    </a:cubicBezTo>
                    <a:cubicBezTo>
                      <a:pt x="16364" y="20875"/>
                      <a:pt x="20875" y="16364"/>
                      <a:pt x="20875" y="10800"/>
                    </a:cubicBezTo>
                    <a:cubicBezTo>
                      <a:pt x="20875" y="5236"/>
                      <a:pt x="16364" y="725"/>
                      <a:pt x="10800" y="725"/>
                    </a:cubicBezTo>
                    <a:cubicBezTo>
                      <a:pt x="5236" y="725"/>
                      <a:pt x="725" y="5236"/>
                      <a:pt x="725" y="10800"/>
                    </a:cubicBezTo>
                    <a:close/>
                  </a:path>
                </a:pathLst>
              </a:custGeom>
              <a:gradFill>
                <a:gsLst>
                  <a:gs pos="0">
                    <a:srgbClr val="5F5F5F"/>
                  </a:gs>
                  <a:gs pos="13000">
                    <a:srgbClr val="5F5F5F"/>
                  </a:gs>
                  <a:gs pos="28000">
                    <a:srgbClr val="5F5F5F"/>
                  </a:gs>
                  <a:gs pos="63000">
                    <a:srgbClr val="FFFFFF"/>
                  </a:gs>
                  <a:gs pos="71000">
                    <a:srgbClr val="333333"/>
                  </a:gs>
                  <a:gs pos="85000">
                    <a:srgbClr val="FFFFFF"/>
                  </a:gs>
                  <a:gs pos="100000">
                    <a:srgbClr val="EAEAEA"/>
                  </a:gs>
                </a:gsLst>
                <a:lin ang="2700006" scaled="0"/>
              </a:gradFill>
              <a:ln>
                <a:noFill/>
              </a:ln>
            </p:spPr>
            <p:txBody>
              <a:bodyPr spcFirstLastPara="1" wrap="square" lIns="121900" tIns="60925" rIns="121900" bIns="60925" anchor="ctr" anchorCtr="0">
                <a:noAutofit/>
              </a:bodyPr>
              <a:lstStyle/>
              <a:p>
                <a:pPr>
                  <a:defRPr/>
                </a:pPr>
                <a:endParaRPr sz="3200">
                  <a:solidFill>
                    <a:srgbClr val="000000"/>
                  </a:solidFill>
                  <a:latin typeface="Times"/>
                  <a:ea typeface="Times"/>
                  <a:cs typeface="Times"/>
                  <a:sym typeface="Times"/>
                </a:endParaRPr>
              </a:p>
            </p:txBody>
          </p:sp>
        </p:grpSp>
        <p:sp>
          <p:nvSpPr>
            <p:cNvPr id="84" name="Google Shape;144;p30"/>
            <p:cNvSpPr/>
            <p:nvPr/>
          </p:nvSpPr>
          <p:spPr>
            <a:xfrm>
              <a:off x="372160" y="3561364"/>
              <a:ext cx="1465500" cy="1476300"/>
            </a:xfrm>
            <a:prstGeom prst="ellipse">
              <a:avLst/>
            </a:prstGeom>
            <a:gradFill>
              <a:gsLst>
                <a:gs pos="0">
                  <a:srgbClr val="FFFFFF"/>
                </a:gs>
                <a:gs pos="35000">
                  <a:srgbClr val="FFFFFF"/>
                </a:gs>
                <a:gs pos="100000">
                  <a:srgbClr val="D8D8D8"/>
                </a:gs>
              </a:gsLst>
              <a:path path="circle">
                <a:fillToRect r="100000" b="100000"/>
              </a:path>
              <a:tileRect l="-100000" t="-100000"/>
            </a:gradFill>
            <a:ln w="9525" cap="flat" cmpd="sng">
              <a:solidFill>
                <a:srgbClr val="5F5F5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25" rIns="121900" bIns="60925" anchor="t" anchorCtr="0">
              <a:noAutofit/>
            </a:bodyPr>
            <a:lstStyle/>
            <a:p>
              <a:pPr>
                <a:defRPr/>
              </a:pPr>
              <a:endParaRPr sz="32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grpSp>
          <p:nvGrpSpPr>
            <p:cNvPr id="85" name="Google Shape;145;p30"/>
            <p:cNvGrpSpPr/>
            <p:nvPr/>
          </p:nvGrpSpPr>
          <p:grpSpPr>
            <a:xfrm flipH="1">
              <a:off x="383423" y="3578018"/>
              <a:ext cx="1443017" cy="1346700"/>
              <a:chOff x="2038220" y="1376900"/>
              <a:chExt cx="4398100" cy="4104542"/>
            </a:xfrm>
          </p:grpSpPr>
          <p:grpSp>
            <p:nvGrpSpPr>
              <p:cNvPr id="93" name="Google Shape;146;p30"/>
              <p:cNvGrpSpPr/>
              <p:nvPr/>
            </p:nvGrpSpPr>
            <p:grpSpPr>
              <a:xfrm>
                <a:off x="2038220" y="1376929"/>
                <a:ext cx="4398100" cy="4104513"/>
                <a:chOff x="1047750" y="149225"/>
                <a:chExt cx="7348538" cy="6858000"/>
              </a:xfrm>
            </p:grpSpPr>
            <p:sp>
              <p:nvSpPr>
                <p:cNvPr id="157" name="Google Shape;147;p30"/>
                <p:cNvSpPr/>
                <p:nvPr/>
              </p:nvSpPr>
              <p:spPr>
                <a:xfrm>
                  <a:off x="1047750" y="1987550"/>
                  <a:ext cx="973138" cy="18367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3" h="1157" extrusionOk="0">
                      <a:moveTo>
                        <a:pt x="310" y="0"/>
                      </a:moveTo>
                      <a:lnTo>
                        <a:pt x="310" y="0"/>
                      </a:lnTo>
                      <a:lnTo>
                        <a:pt x="271" y="68"/>
                      </a:lnTo>
                      <a:lnTo>
                        <a:pt x="235" y="138"/>
                      </a:lnTo>
                      <a:lnTo>
                        <a:pt x="202" y="207"/>
                      </a:lnTo>
                      <a:lnTo>
                        <a:pt x="171" y="277"/>
                      </a:lnTo>
                      <a:lnTo>
                        <a:pt x="143" y="346"/>
                      </a:lnTo>
                      <a:lnTo>
                        <a:pt x="118" y="416"/>
                      </a:lnTo>
                      <a:lnTo>
                        <a:pt x="95" y="487"/>
                      </a:lnTo>
                      <a:lnTo>
                        <a:pt x="75" y="558"/>
                      </a:lnTo>
                      <a:lnTo>
                        <a:pt x="57" y="629"/>
                      </a:lnTo>
                      <a:lnTo>
                        <a:pt x="42" y="701"/>
                      </a:lnTo>
                      <a:lnTo>
                        <a:pt x="29" y="775"/>
                      </a:lnTo>
                      <a:lnTo>
                        <a:pt x="18" y="848"/>
                      </a:lnTo>
                      <a:lnTo>
                        <a:pt x="10" y="923"/>
                      </a:lnTo>
                      <a:lnTo>
                        <a:pt x="4" y="1000"/>
                      </a:lnTo>
                      <a:lnTo>
                        <a:pt x="0" y="1078"/>
                      </a:lnTo>
                      <a:lnTo>
                        <a:pt x="0" y="1157"/>
                      </a:lnTo>
                      <a:lnTo>
                        <a:pt x="350" y="1157"/>
                      </a:lnTo>
                      <a:lnTo>
                        <a:pt x="350" y="1157"/>
                      </a:lnTo>
                      <a:lnTo>
                        <a:pt x="352" y="1090"/>
                      </a:lnTo>
                      <a:lnTo>
                        <a:pt x="356" y="1024"/>
                      </a:lnTo>
                      <a:lnTo>
                        <a:pt x="362" y="958"/>
                      </a:lnTo>
                      <a:lnTo>
                        <a:pt x="368" y="893"/>
                      </a:lnTo>
                      <a:lnTo>
                        <a:pt x="378" y="829"/>
                      </a:lnTo>
                      <a:lnTo>
                        <a:pt x="389" y="765"/>
                      </a:lnTo>
                      <a:lnTo>
                        <a:pt x="403" y="702"/>
                      </a:lnTo>
                      <a:lnTo>
                        <a:pt x="420" y="640"/>
                      </a:lnTo>
                      <a:lnTo>
                        <a:pt x="438" y="579"/>
                      </a:lnTo>
                      <a:lnTo>
                        <a:pt x="457" y="519"/>
                      </a:lnTo>
                      <a:lnTo>
                        <a:pt x="478" y="459"/>
                      </a:lnTo>
                      <a:lnTo>
                        <a:pt x="502" y="401"/>
                      </a:lnTo>
                      <a:lnTo>
                        <a:pt x="527" y="342"/>
                      </a:lnTo>
                      <a:lnTo>
                        <a:pt x="555" y="285"/>
                      </a:lnTo>
                      <a:lnTo>
                        <a:pt x="583" y="230"/>
                      </a:lnTo>
                      <a:lnTo>
                        <a:pt x="613" y="175"/>
                      </a:lnTo>
                      <a:lnTo>
                        <a:pt x="310" y="0"/>
                      </a:lnTo>
                      <a:close/>
                    </a:path>
                  </a:pathLst>
                </a:custGeom>
                <a:solidFill>
                  <a:srgbClr val="A8D08C"/>
                </a:solidFill>
                <a:ln>
                  <a:noFill/>
                </a:ln>
              </p:spPr>
              <p:txBody>
                <a:bodyPr spcFirstLastPara="1" wrap="square" lIns="121900" tIns="60925" rIns="121900" bIns="60925" anchor="t" anchorCtr="0">
                  <a:noAutofit/>
                </a:bodyPr>
                <a:lstStyle/>
                <a:p>
                  <a:pPr>
                    <a:defRPr/>
                  </a:pPr>
                  <a:endParaRPr sz="3200">
                    <a:solidFill>
                      <a:srgbClr val="000000"/>
                    </a:solidFill>
                    <a:latin typeface="Times"/>
                    <a:ea typeface="Times"/>
                    <a:cs typeface="Times"/>
                    <a:sym typeface="Times"/>
                  </a:endParaRPr>
                </a:p>
              </p:txBody>
            </p:sp>
            <p:sp>
              <p:nvSpPr>
                <p:cNvPr id="158" name="Google Shape;148;p30"/>
                <p:cNvSpPr/>
                <p:nvPr/>
              </p:nvSpPr>
              <p:spPr>
                <a:xfrm>
                  <a:off x="1047750" y="3824288"/>
                  <a:ext cx="973138" cy="18367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3" h="1157" extrusionOk="0">
                      <a:moveTo>
                        <a:pt x="35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79"/>
                      </a:lnTo>
                      <a:lnTo>
                        <a:pt x="4" y="157"/>
                      </a:lnTo>
                      <a:lnTo>
                        <a:pt x="10" y="234"/>
                      </a:lnTo>
                      <a:lnTo>
                        <a:pt x="18" y="309"/>
                      </a:lnTo>
                      <a:lnTo>
                        <a:pt x="29" y="382"/>
                      </a:lnTo>
                      <a:lnTo>
                        <a:pt x="42" y="456"/>
                      </a:lnTo>
                      <a:lnTo>
                        <a:pt x="57" y="528"/>
                      </a:lnTo>
                      <a:lnTo>
                        <a:pt x="75" y="601"/>
                      </a:lnTo>
                      <a:lnTo>
                        <a:pt x="95" y="672"/>
                      </a:lnTo>
                      <a:lnTo>
                        <a:pt x="118" y="741"/>
                      </a:lnTo>
                      <a:lnTo>
                        <a:pt x="143" y="812"/>
                      </a:lnTo>
                      <a:lnTo>
                        <a:pt x="171" y="882"/>
                      </a:lnTo>
                      <a:lnTo>
                        <a:pt x="202" y="950"/>
                      </a:lnTo>
                      <a:lnTo>
                        <a:pt x="235" y="1019"/>
                      </a:lnTo>
                      <a:lnTo>
                        <a:pt x="271" y="1089"/>
                      </a:lnTo>
                      <a:lnTo>
                        <a:pt x="310" y="1157"/>
                      </a:lnTo>
                      <a:lnTo>
                        <a:pt x="613" y="982"/>
                      </a:lnTo>
                      <a:lnTo>
                        <a:pt x="613" y="982"/>
                      </a:lnTo>
                      <a:lnTo>
                        <a:pt x="583" y="927"/>
                      </a:lnTo>
                      <a:lnTo>
                        <a:pt x="555" y="872"/>
                      </a:lnTo>
                      <a:lnTo>
                        <a:pt x="527" y="815"/>
                      </a:lnTo>
                      <a:lnTo>
                        <a:pt x="502" y="756"/>
                      </a:lnTo>
                      <a:lnTo>
                        <a:pt x="478" y="698"/>
                      </a:lnTo>
                      <a:lnTo>
                        <a:pt x="457" y="638"/>
                      </a:lnTo>
                      <a:lnTo>
                        <a:pt x="438" y="578"/>
                      </a:lnTo>
                      <a:lnTo>
                        <a:pt x="420" y="517"/>
                      </a:lnTo>
                      <a:lnTo>
                        <a:pt x="403" y="455"/>
                      </a:lnTo>
                      <a:lnTo>
                        <a:pt x="389" y="392"/>
                      </a:lnTo>
                      <a:lnTo>
                        <a:pt x="378" y="328"/>
                      </a:lnTo>
                      <a:lnTo>
                        <a:pt x="368" y="264"/>
                      </a:lnTo>
                      <a:lnTo>
                        <a:pt x="362" y="199"/>
                      </a:lnTo>
                      <a:lnTo>
                        <a:pt x="356" y="134"/>
                      </a:lnTo>
                      <a:lnTo>
                        <a:pt x="352" y="67"/>
                      </a:lnTo>
                      <a:lnTo>
                        <a:pt x="350" y="0"/>
                      </a:lnTo>
                      <a:lnTo>
                        <a:pt x="350" y="0"/>
                      </a:lnTo>
                      <a:close/>
                    </a:path>
                  </a:pathLst>
                </a:custGeom>
                <a:solidFill>
                  <a:srgbClr val="548135"/>
                </a:solidFill>
                <a:ln>
                  <a:noFill/>
                </a:ln>
              </p:spPr>
              <p:txBody>
                <a:bodyPr spcFirstLastPara="1" wrap="square" lIns="121900" tIns="60925" rIns="121900" bIns="60925" anchor="t" anchorCtr="0">
                  <a:noAutofit/>
                </a:bodyPr>
                <a:lstStyle/>
                <a:p>
                  <a:pPr>
                    <a:defRPr/>
                  </a:pPr>
                  <a:endParaRPr sz="3200">
                    <a:solidFill>
                      <a:srgbClr val="000000"/>
                    </a:solidFill>
                    <a:latin typeface="Times"/>
                    <a:ea typeface="Times"/>
                    <a:cs typeface="Times"/>
                    <a:sym typeface="Times"/>
                  </a:endParaRPr>
                </a:p>
              </p:txBody>
            </p:sp>
            <p:sp>
              <p:nvSpPr>
                <p:cNvPr id="159" name="Google Shape;149;p30"/>
                <p:cNvSpPr/>
                <p:nvPr/>
              </p:nvSpPr>
              <p:spPr>
                <a:xfrm>
                  <a:off x="1539875" y="5383213"/>
                  <a:ext cx="1622425" cy="16240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2" h="1023" extrusionOk="0">
                      <a:moveTo>
                        <a:pt x="303" y="0"/>
                      </a:moveTo>
                      <a:lnTo>
                        <a:pt x="0" y="175"/>
                      </a:lnTo>
                      <a:lnTo>
                        <a:pt x="0" y="175"/>
                      </a:lnTo>
                      <a:lnTo>
                        <a:pt x="40" y="243"/>
                      </a:lnTo>
                      <a:lnTo>
                        <a:pt x="82" y="308"/>
                      </a:lnTo>
                      <a:lnTo>
                        <a:pt x="125" y="372"/>
                      </a:lnTo>
                      <a:lnTo>
                        <a:pt x="170" y="433"/>
                      </a:lnTo>
                      <a:lnTo>
                        <a:pt x="216" y="492"/>
                      </a:lnTo>
                      <a:lnTo>
                        <a:pt x="264" y="549"/>
                      </a:lnTo>
                      <a:lnTo>
                        <a:pt x="313" y="604"/>
                      </a:lnTo>
                      <a:lnTo>
                        <a:pt x="364" y="657"/>
                      </a:lnTo>
                      <a:lnTo>
                        <a:pt x="417" y="709"/>
                      </a:lnTo>
                      <a:lnTo>
                        <a:pt x="473" y="759"/>
                      </a:lnTo>
                      <a:lnTo>
                        <a:pt x="530" y="806"/>
                      </a:lnTo>
                      <a:lnTo>
                        <a:pt x="588" y="852"/>
                      </a:lnTo>
                      <a:lnTo>
                        <a:pt x="649" y="896"/>
                      </a:lnTo>
                      <a:lnTo>
                        <a:pt x="713" y="940"/>
                      </a:lnTo>
                      <a:lnTo>
                        <a:pt x="779" y="983"/>
                      </a:lnTo>
                      <a:lnTo>
                        <a:pt x="847" y="1023"/>
                      </a:lnTo>
                      <a:lnTo>
                        <a:pt x="1022" y="719"/>
                      </a:lnTo>
                      <a:lnTo>
                        <a:pt x="1022" y="719"/>
                      </a:lnTo>
                      <a:lnTo>
                        <a:pt x="966" y="685"/>
                      </a:lnTo>
                      <a:lnTo>
                        <a:pt x="914" y="650"/>
                      </a:lnTo>
                      <a:lnTo>
                        <a:pt x="861" y="614"/>
                      </a:lnTo>
                      <a:lnTo>
                        <a:pt x="809" y="575"/>
                      </a:lnTo>
                      <a:lnTo>
                        <a:pt x="758" y="535"/>
                      </a:lnTo>
                      <a:lnTo>
                        <a:pt x="709" y="495"/>
                      </a:lnTo>
                      <a:lnTo>
                        <a:pt x="662" y="452"/>
                      </a:lnTo>
                      <a:lnTo>
                        <a:pt x="616" y="406"/>
                      </a:lnTo>
                      <a:lnTo>
                        <a:pt x="572" y="360"/>
                      </a:lnTo>
                      <a:lnTo>
                        <a:pt x="528" y="313"/>
                      </a:lnTo>
                      <a:lnTo>
                        <a:pt x="487" y="264"/>
                      </a:lnTo>
                      <a:lnTo>
                        <a:pt x="446" y="214"/>
                      </a:lnTo>
                      <a:lnTo>
                        <a:pt x="409" y="162"/>
                      </a:lnTo>
                      <a:lnTo>
                        <a:pt x="371" y="110"/>
                      </a:lnTo>
                      <a:lnTo>
                        <a:pt x="337" y="55"/>
                      </a:lnTo>
                      <a:lnTo>
                        <a:pt x="303" y="0"/>
                      </a:lnTo>
                      <a:lnTo>
                        <a:pt x="303" y="0"/>
                      </a:lnTo>
                      <a:close/>
                    </a:path>
                  </a:pathLst>
                </a:custGeom>
                <a:solidFill>
                  <a:srgbClr val="385623"/>
                </a:solidFill>
                <a:ln>
                  <a:noFill/>
                </a:ln>
              </p:spPr>
              <p:txBody>
                <a:bodyPr spcFirstLastPara="1" wrap="square" lIns="121900" tIns="60925" rIns="121900" bIns="60925" anchor="t" anchorCtr="0">
                  <a:noAutofit/>
                </a:bodyPr>
                <a:lstStyle/>
                <a:p>
                  <a:pPr>
                    <a:defRPr/>
                  </a:pPr>
                  <a:endParaRPr sz="3200">
                    <a:solidFill>
                      <a:srgbClr val="000000"/>
                    </a:solidFill>
                    <a:latin typeface="Times"/>
                    <a:ea typeface="Times"/>
                    <a:cs typeface="Times"/>
                    <a:sym typeface="Times"/>
                  </a:endParaRPr>
                </a:p>
              </p:txBody>
            </p:sp>
            <p:sp>
              <p:nvSpPr>
                <p:cNvPr id="160" name="Google Shape;150;p30"/>
                <p:cNvSpPr/>
                <p:nvPr/>
              </p:nvSpPr>
              <p:spPr>
                <a:xfrm>
                  <a:off x="6280150" y="5383213"/>
                  <a:ext cx="1624013" cy="16240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3" h="1023" extrusionOk="0">
                      <a:moveTo>
                        <a:pt x="718" y="0"/>
                      </a:moveTo>
                      <a:lnTo>
                        <a:pt x="718" y="0"/>
                      </a:lnTo>
                      <a:lnTo>
                        <a:pt x="685" y="55"/>
                      </a:lnTo>
                      <a:lnTo>
                        <a:pt x="650" y="110"/>
                      </a:lnTo>
                      <a:lnTo>
                        <a:pt x="614" y="162"/>
                      </a:lnTo>
                      <a:lnTo>
                        <a:pt x="575" y="214"/>
                      </a:lnTo>
                      <a:lnTo>
                        <a:pt x="536" y="264"/>
                      </a:lnTo>
                      <a:lnTo>
                        <a:pt x="495" y="313"/>
                      </a:lnTo>
                      <a:lnTo>
                        <a:pt x="451" y="360"/>
                      </a:lnTo>
                      <a:lnTo>
                        <a:pt x="407" y="406"/>
                      </a:lnTo>
                      <a:lnTo>
                        <a:pt x="361" y="452"/>
                      </a:lnTo>
                      <a:lnTo>
                        <a:pt x="312" y="495"/>
                      </a:lnTo>
                      <a:lnTo>
                        <a:pt x="264" y="535"/>
                      </a:lnTo>
                      <a:lnTo>
                        <a:pt x="214" y="575"/>
                      </a:lnTo>
                      <a:lnTo>
                        <a:pt x="162" y="614"/>
                      </a:lnTo>
                      <a:lnTo>
                        <a:pt x="109" y="650"/>
                      </a:lnTo>
                      <a:lnTo>
                        <a:pt x="55" y="685"/>
                      </a:lnTo>
                      <a:lnTo>
                        <a:pt x="0" y="719"/>
                      </a:lnTo>
                      <a:lnTo>
                        <a:pt x="176" y="1023"/>
                      </a:lnTo>
                      <a:lnTo>
                        <a:pt x="176" y="1023"/>
                      </a:lnTo>
                      <a:lnTo>
                        <a:pt x="244" y="983"/>
                      </a:lnTo>
                      <a:lnTo>
                        <a:pt x="310" y="940"/>
                      </a:lnTo>
                      <a:lnTo>
                        <a:pt x="372" y="896"/>
                      </a:lnTo>
                      <a:lnTo>
                        <a:pt x="433" y="852"/>
                      </a:lnTo>
                      <a:lnTo>
                        <a:pt x="493" y="806"/>
                      </a:lnTo>
                      <a:lnTo>
                        <a:pt x="550" y="759"/>
                      </a:lnTo>
                      <a:lnTo>
                        <a:pt x="604" y="709"/>
                      </a:lnTo>
                      <a:lnTo>
                        <a:pt x="657" y="657"/>
                      </a:lnTo>
                      <a:lnTo>
                        <a:pt x="709" y="604"/>
                      </a:lnTo>
                      <a:lnTo>
                        <a:pt x="759" y="549"/>
                      </a:lnTo>
                      <a:lnTo>
                        <a:pt x="806" y="492"/>
                      </a:lnTo>
                      <a:lnTo>
                        <a:pt x="852" y="433"/>
                      </a:lnTo>
                      <a:lnTo>
                        <a:pt x="898" y="372"/>
                      </a:lnTo>
                      <a:lnTo>
                        <a:pt x="941" y="308"/>
                      </a:lnTo>
                      <a:lnTo>
                        <a:pt x="983" y="243"/>
                      </a:lnTo>
                      <a:lnTo>
                        <a:pt x="1023" y="175"/>
                      </a:lnTo>
                      <a:lnTo>
                        <a:pt x="718" y="0"/>
                      </a:lnTo>
                      <a:close/>
                    </a:path>
                  </a:pathLst>
                </a:custGeom>
                <a:solidFill>
                  <a:srgbClr val="C55A11"/>
                </a:solidFill>
                <a:ln>
                  <a:noFill/>
                </a:ln>
              </p:spPr>
              <p:txBody>
                <a:bodyPr spcFirstLastPara="1" wrap="square" lIns="121900" tIns="60925" rIns="121900" bIns="60925" anchor="t" anchorCtr="0">
                  <a:noAutofit/>
                </a:bodyPr>
                <a:lstStyle/>
                <a:p>
                  <a:pPr>
                    <a:defRPr/>
                  </a:pPr>
                  <a:endParaRPr sz="3200">
                    <a:solidFill>
                      <a:srgbClr val="000000"/>
                    </a:solidFill>
                    <a:latin typeface="Times"/>
                    <a:ea typeface="Times"/>
                    <a:cs typeface="Times"/>
                    <a:sym typeface="Times"/>
                  </a:endParaRPr>
                </a:p>
              </p:txBody>
            </p:sp>
            <p:sp>
              <p:nvSpPr>
                <p:cNvPr id="161" name="Google Shape;151;p30"/>
                <p:cNvSpPr/>
                <p:nvPr/>
              </p:nvSpPr>
              <p:spPr>
                <a:xfrm>
                  <a:off x="7419975" y="3824288"/>
                  <a:ext cx="976313" cy="18367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5" h="1157" extrusionOk="0">
                      <a:moveTo>
                        <a:pt x="263" y="0"/>
                      </a:moveTo>
                      <a:lnTo>
                        <a:pt x="263" y="0"/>
                      </a:lnTo>
                      <a:lnTo>
                        <a:pt x="263" y="67"/>
                      </a:lnTo>
                      <a:lnTo>
                        <a:pt x="259" y="134"/>
                      </a:lnTo>
                      <a:lnTo>
                        <a:pt x="253" y="199"/>
                      </a:lnTo>
                      <a:lnTo>
                        <a:pt x="247" y="264"/>
                      </a:lnTo>
                      <a:lnTo>
                        <a:pt x="237" y="328"/>
                      </a:lnTo>
                      <a:lnTo>
                        <a:pt x="224" y="392"/>
                      </a:lnTo>
                      <a:lnTo>
                        <a:pt x="210" y="455"/>
                      </a:lnTo>
                      <a:lnTo>
                        <a:pt x="195" y="517"/>
                      </a:lnTo>
                      <a:lnTo>
                        <a:pt x="177" y="578"/>
                      </a:lnTo>
                      <a:lnTo>
                        <a:pt x="158" y="638"/>
                      </a:lnTo>
                      <a:lnTo>
                        <a:pt x="135" y="698"/>
                      </a:lnTo>
                      <a:lnTo>
                        <a:pt x="113" y="756"/>
                      </a:lnTo>
                      <a:lnTo>
                        <a:pt x="87" y="815"/>
                      </a:lnTo>
                      <a:lnTo>
                        <a:pt x="60" y="872"/>
                      </a:lnTo>
                      <a:lnTo>
                        <a:pt x="31" y="927"/>
                      </a:lnTo>
                      <a:lnTo>
                        <a:pt x="0" y="982"/>
                      </a:lnTo>
                      <a:lnTo>
                        <a:pt x="305" y="1157"/>
                      </a:lnTo>
                      <a:lnTo>
                        <a:pt x="305" y="1157"/>
                      </a:lnTo>
                      <a:lnTo>
                        <a:pt x="344" y="1089"/>
                      </a:lnTo>
                      <a:lnTo>
                        <a:pt x="380" y="1019"/>
                      </a:lnTo>
                      <a:lnTo>
                        <a:pt x="412" y="950"/>
                      </a:lnTo>
                      <a:lnTo>
                        <a:pt x="443" y="882"/>
                      </a:lnTo>
                      <a:lnTo>
                        <a:pt x="472" y="812"/>
                      </a:lnTo>
                      <a:lnTo>
                        <a:pt x="497" y="741"/>
                      </a:lnTo>
                      <a:lnTo>
                        <a:pt x="519" y="672"/>
                      </a:lnTo>
                      <a:lnTo>
                        <a:pt x="540" y="601"/>
                      </a:lnTo>
                      <a:lnTo>
                        <a:pt x="558" y="528"/>
                      </a:lnTo>
                      <a:lnTo>
                        <a:pt x="573" y="456"/>
                      </a:lnTo>
                      <a:lnTo>
                        <a:pt x="586" y="382"/>
                      </a:lnTo>
                      <a:lnTo>
                        <a:pt x="597" y="309"/>
                      </a:lnTo>
                      <a:lnTo>
                        <a:pt x="605" y="234"/>
                      </a:lnTo>
                      <a:lnTo>
                        <a:pt x="611" y="157"/>
                      </a:lnTo>
                      <a:lnTo>
                        <a:pt x="614" y="79"/>
                      </a:lnTo>
                      <a:lnTo>
                        <a:pt x="615" y="0"/>
                      </a:lnTo>
                      <a:lnTo>
                        <a:pt x="263" y="0"/>
                      </a:lnTo>
                      <a:close/>
                    </a:path>
                  </a:pathLst>
                </a:custGeom>
                <a:solidFill>
                  <a:srgbClr val="F4B081"/>
                </a:solidFill>
                <a:ln>
                  <a:noFill/>
                </a:ln>
              </p:spPr>
              <p:txBody>
                <a:bodyPr spcFirstLastPara="1" wrap="square" lIns="121900" tIns="60925" rIns="121900" bIns="60925" anchor="t" anchorCtr="0">
                  <a:noAutofit/>
                </a:bodyPr>
                <a:lstStyle/>
                <a:p>
                  <a:pPr>
                    <a:defRPr/>
                  </a:pPr>
                  <a:endParaRPr sz="3200">
                    <a:solidFill>
                      <a:srgbClr val="000000"/>
                    </a:solidFill>
                    <a:latin typeface="Times"/>
                    <a:ea typeface="Times"/>
                    <a:cs typeface="Times"/>
                    <a:sym typeface="Times"/>
                  </a:endParaRPr>
                </a:p>
              </p:txBody>
            </p:sp>
            <p:sp>
              <p:nvSpPr>
                <p:cNvPr id="162" name="Google Shape;152;p30"/>
                <p:cNvSpPr/>
                <p:nvPr/>
              </p:nvSpPr>
              <p:spPr>
                <a:xfrm>
                  <a:off x="7419975" y="1987550"/>
                  <a:ext cx="976313" cy="18367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5" h="1157" extrusionOk="0">
                      <a:moveTo>
                        <a:pt x="305" y="0"/>
                      </a:moveTo>
                      <a:lnTo>
                        <a:pt x="0" y="175"/>
                      </a:lnTo>
                      <a:lnTo>
                        <a:pt x="0" y="175"/>
                      </a:lnTo>
                      <a:lnTo>
                        <a:pt x="31" y="230"/>
                      </a:lnTo>
                      <a:lnTo>
                        <a:pt x="60" y="285"/>
                      </a:lnTo>
                      <a:lnTo>
                        <a:pt x="87" y="342"/>
                      </a:lnTo>
                      <a:lnTo>
                        <a:pt x="113" y="401"/>
                      </a:lnTo>
                      <a:lnTo>
                        <a:pt x="135" y="459"/>
                      </a:lnTo>
                      <a:lnTo>
                        <a:pt x="158" y="519"/>
                      </a:lnTo>
                      <a:lnTo>
                        <a:pt x="177" y="579"/>
                      </a:lnTo>
                      <a:lnTo>
                        <a:pt x="195" y="640"/>
                      </a:lnTo>
                      <a:lnTo>
                        <a:pt x="210" y="702"/>
                      </a:lnTo>
                      <a:lnTo>
                        <a:pt x="224" y="765"/>
                      </a:lnTo>
                      <a:lnTo>
                        <a:pt x="237" y="829"/>
                      </a:lnTo>
                      <a:lnTo>
                        <a:pt x="247" y="893"/>
                      </a:lnTo>
                      <a:lnTo>
                        <a:pt x="253" y="958"/>
                      </a:lnTo>
                      <a:lnTo>
                        <a:pt x="259" y="1024"/>
                      </a:lnTo>
                      <a:lnTo>
                        <a:pt x="263" y="1090"/>
                      </a:lnTo>
                      <a:lnTo>
                        <a:pt x="263" y="1157"/>
                      </a:lnTo>
                      <a:lnTo>
                        <a:pt x="615" y="1157"/>
                      </a:lnTo>
                      <a:lnTo>
                        <a:pt x="615" y="1157"/>
                      </a:lnTo>
                      <a:lnTo>
                        <a:pt x="614" y="1078"/>
                      </a:lnTo>
                      <a:lnTo>
                        <a:pt x="611" y="1000"/>
                      </a:lnTo>
                      <a:lnTo>
                        <a:pt x="605" y="923"/>
                      </a:lnTo>
                      <a:lnTo>
                        <a:pt x="597" y="848"/>
                      </a:lnTo>
                      <a:lnTo>
                        <a:pt x="586" y="775"/>
                      </a:lnTo>
                      <a:lnTo>
                        <a:pt x="573" y="701"/>
                      </a:lnTo>
                      <a:lnTo>
                        <a:pt x="558" y="629"/>
                      </a:lnTo>
                      <a:lnTo>
                        <a:pt x="540" y="558"/>
                      </a:lnTo>
                      <a:lnTo>
                        <a:pt x="519" y="487"/>
                      </a:lnTo>
                      <a:lnTo>
                        <a:pt x="497" y="416"/>
                      </a:lnTo>
                      <a:lnTo>
                        <a:pt x="472" y="346"/>
                      </a:lnTo>
                      <a:lnTo>
                        <a:pt x="443" y="277"/>
                      </a:lnTo>
                      <a:lnTo>
                        <a:pt x="412" y="207"/>
                      </a:lnTo>
                      <a:lnTo>
                        <a:pt x="380" y="138"/>
                      </a:lnTo>
                      <a:lnTo>
                        <a:pt x="344" y="68"/>
                      </a:lnTo>
                      <a:lnTo>
                        <a:pt x="305" y="0"/>
                      </a:lnTo>
                      <a:lnTo>
                        <a:pt x="305" y="0"/>
                      </a:lnTo>
                      <a:close/>
                    </a:path>
                  </a:pathLst>
                </a:custGeom>
                <a:solidFill>
                  <a:srgbClr val="F7CAAC"/>
                </a:solidFill>
                <a:ln>
                  <a:noFill/>
                </a:ln>
              </p:spPr>
              <p:txBody>
                <a:bodyPr spcFirstLastPara="1" wrap="square" lIns="121900" tIns="60925" rIns="121900" bIns="60925" anchor="t" anchorCtr="0">
                  <a:noAutofit/>
                </a:bodyPr>
                <a:lstStyle/>
                <a:p>
                  <a:pPr>
                    <a:defRPr/>
                  </a:pPr>
                  <a:endParaRPr sz="3200">
                    <a:solidFill>
                      <a:srgbClr val="000000"/>
                    </a:solidFill>
                    <a:latin typeface="Times"/>
                    <a:ea typeface="Times"/>
                    <a:cs typeface="Times"/>
                    <a:sym typeface="Times"/>
                  </a:endParaRPr>
                </a:p>
              </p:txBody>
            </p:sp>
            <p:sp>
              <p:nvSpPr>
                <p:cNvPr id="163" name="Google Shape;153;p30"/>
                <p:cNvSpPr/>
                <p:nvPr/>
              </p:nvSpPr>
              <p:spPr>
                <a:xfrm>
                  <a:off x="6280150" y="641350"/>
                  <a:ext cx="1624013" cy="16240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3" h="1023" extrusionOk="0">
                      <a:moveTo>
                        <a:pt x="718" y="1023"/>
                      </a:moveTo>
                      <a:lnTo>
                        <a:pt x="1023" y="848"/>
                      </a:lnTo>
                      <a:lnTo>
                        <a:pt x="1023" y="848"/>
                      </a:lnTo>
                      <a:lnTo>
                        <a:pt x="983" y="780"/>
                      </a:lnTo>
                      <a:lnTo>
                        <a:pt x="941" y="715"/>
                      </a:lnTo>
                      <a:lnTo>
                        <a:pt x="898" y="651"/>
                      </a:lnTo>
                      <a:lnTo>
                        <a:pt x="852" y="590"/>
                      </a:lnTo>
                      <a:lnTo>
                        <a:pt x="806" y="531"/>
                      </a:lnTo>
                      <a:lnTo>
                        <a:pt x="759" y="474"/>
                      </a:lnTo>
                      <a:lnTo>
                        <a:pt x="709" y="419"/>
                      </a:lnTo>
                      <a:lnTo>
                        <a:pt x="657" y="366"/>
                      </a:lnTo>
                      <a:lnTo>
                        <a:pt x="604" y="314"/>
                      </a:lnTo>
                      <a:lnTo>
                        <a:pt x="550" y="266"/>
                      </a:lnTo>
                      <a:lnTo>
                        <a:pt x="493" y="217"/>
                      </a:lnTo>
                      <a:lnTo>
                        <a:pt x="433" y="171"/>
                      </a:lnTo>
                      <a:lnTo>
                        <a:pt x="372" y="127"/>
                      </a:lnTo>
                      <a:lnTo>
                        <a:pt x="310" y="83"/>
                      </a:lnTo>
                      <a:lnTo>
                        <a:pt x="244" y="42"/>
                      </a:lnTo>
                      <a:lnTo>
                        <a:pt x="176" y="0"/>
                      </a:lnTo>
                      <a:lnTo>
                        <a:pt x="0" y="305"/>
                      </a:lnTo>
                      <a:lnTo>
                        <a:pt x="0" y="305"/>
                      </a:lnTo>
                      <a:lnTo>
                        <a:pt x="55" y="338"/>
                      </a:lnTo>
                      <a:lnTo>
                        <a:pt x="109" y="373"/>
                      </a:lnTo>
                      <a:lnTo>
                        <a:pt x="162" y="409"/>
                      </a:lnTo>
                      <a:lnTo>
                        <a:pt x="214" y="448"/>
                      </a:lnTo>
                      <a:lnTo>
                        <a:pt x="264" y="488"/>
                      </a:lnTo>
                      <a:lnTo>
                        <a:pt x="312" y="530"/>
                      </a:lnTo>
                      <a:lnTo>
                        <a:pt x="361" y="573"/>
                      </a:lnTo>
                      <a:lnTo>
                        <a:pt x="407" y="617"/>
                      </a:lnTo>
                      <a:lnTo>
                        <a:pt x="451" y="663"/>
                      </a:lnTo>
                      <a:lnTo>
                        <a:pt x="495" y="711"/>
                      </a:lnTo>
                      <a:lnTo>
                        <a:pt x="536" y="759"/>
                      </a:lnTo>
                      <a:lnTo>
                        <a:pt x="575" y="809"/>
                      </a:lnTo>
                      <a:lnTo>
                        <a:pt x="614" y="861"/>
                      </a:lnTo>
                      <a:lnTo>
                        <a:pt x="650" y="914"/>
                      </a:lnTo>
                      <a:lnTo>
                        <a:pt x="685" y="968"/>
                      </a:lnTo>
                      <a:lnTo>
                        <a:pt x="718" y="1023"/>
                      </a:lnTo>
                      <a:lnTo>
                        <a:pt x="718" y="1023"/>
                      </a:lnTo>
                      <a:close/>
                    </a:path>
                  </a:pathLst>
                </a:custGeom>
                <a:solidFill>
                  <a:srgbClr val="BF9000"/>
                </a:solidFill>
                <a:ln>
                  <a:noFill/>
                </a:ln>
              </p:spPr>
              <p:txBody>
                <a:bodyPr spcFirstLastPara="1" wrap="square" lIns="121900" tIns="60925" rIns="121900" bIns="60925" anchor="t" anchorCtr="0">
                  <a:noAutofit/>
                </a:bodyPr>
                <a:lstStyle/>
                <a:p>
                  <a:pPr>
                    <a:defRPr/>
                  </a:pPr>
                  <a:endParaRPr sz="3200">
                    <a:solidFill>
                      <a:srgbClr val="000000"/>
                    </a:solidFill>
                    <a:latin typeface="Times"/>
                    <a:ea typeface="Times"/>
                    <a:cs typeface="Times"/>
                    <a:sym typeface="Times"/>
                  </a:endParaRPr>
                </a:p>
              </p:txBody>
            </p:sp>
            <p:sp>
              <p:nvSpPr>
                <p:cNvPr id="164" name="Google Shape;154;p30"/>
                <p:cNvSpPr/>
                <p:nvPr/>
              </p:nvSpPr>
              <p:spPr>
                <a:xfrm>
                  <a:off x="4721225" y="149225"/>
                  <a:ext cx="1838325" cy="9763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8" h="615" extrusionOk="0">
                      <a:moveTo>
                        <a:pt x="1158" y="310"/>
                      </a:moveTo>
                      <a:lnTo>
                        <a:pt x="1158" y="310"/>
                      </a:lnTo>
                      <a:lnTo>
                        <a:pt x="1089" y="273"/>
                      </a:lnTo>
                      <a:lnTo>
                        <a:pt x="1019" y="236"/>
                      </a:lnTo>
                      <a:lnTo>
                        <a:pt x="951" y="203"/>
                      </a:lnTo>
                      <a:lnTo>
                        <a:pt x="881" y="172"/>
                      </a:lnTo>
                      <a:lnTo>
                        <a:pt x="812" y="145"/>
                      </a:lnTo>
                      <a:lnTo>
                        <a:pt x="742" y="120"/>
                      </a:lnTo>
                      <a:lnTo>
                        <a:pt x="671" y="96"/>
                      </a:lnTo>
                      <a:lnTo>
                        <a:pt x="601" y="76"/>
                      </a:lnTo>
                      <a:lnTo>
                        <a:pt x="528" y="58"/>
                      </a:lnTo>
                      <a:lnTo>
                        <a:pt x="456" y="43"/>
                      </a:lnTo>
                      <a:lnTo>
                        <a:pt x="384" y="29"/>
                      </a:lnTo>
                      <a:lnTo>
                        <a:pt x="308" y="19"/>
                      </a:lnTo>
                      <a:lnTo>
                        <a:pt x="233" y="11"/>
                      </a:lnTo>
                      <a:lnTo>
                        <a:pt x="157" y="6"/>
                      </a:lnTo>
                      <a:lnTo>
                        <a:pt x="79" y="1"/>
                      </a:lnTo>
                      <a:lnTo>
                        <a:pt x="0" y="0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67" y="353"/>
                      </a:lnTo>
                      <a:lnTo>
                        <a:pt x="133" y="356"/>
                      </a:lnTo>
                      <a:lnTo>
                        <a:pt x="199" y="362"/>
                      </a:lnTo>
                      <a:lnTo>
                        <a:pt x="264" y="370"/>
                      </a:lnTo>
                      <a:lnTo>
                        <a:pt x="328" y="380"/>
                      </a:lnTo>
                      <a:lnTo>
                        <a:pt x="392" y="391"/>
                      </a:lnTo>
                      <a:lnTo>
                        <a:pt x="455" y="405"/>
                      </a:lnTo>
                      <a:lnTo>
                        <a:pt x="517" y="421"/>
                      </a:lnTo>
                      <a:lnTo>
                        <a:pt x="578" y="438"/>
                      </a:lnTo>
                      <a:lnTo>
                        <a:pt x="639" y="459"/>
                      </a:lnTo>
                      <a:lnTo>
                        <a:pt x="698" y="480"/>
                      </a:lnTo>
                      <a:lnTo>
                        <a:pt x="758" y="503"/>
                      </a:lnTo>
                      <a:lnTo>
                        <a:pt x="815" y="528"/>
                      </a:lnTo>
                      <a:lnTo>
                        <a:pt x="872" y="555"/>
                      </a:lnTo>
                      <a:lnTo>
                        <a:pt x="927" y="584"/>
                      </a:lnTo>
                      <a:lnTo>
                        <a:pt x="982" y="615"/>
                      </a:lnTo>
                      <a:lnTo>
                        <a:pt x="1158" y="310"/>
                      </a:ln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spcFirstLastPara="1" wrap="square" lIns="121900" tIns="60925" rIns="121900" bIns="60925" anchor="t" anchorCtr="0">
                  <a:noAutofit/>
                </a:bodyPr>
                <a:lstStyle/>
                <a:p>
                  <a:pPr>
                    <a:defRPr/>
                  </a:pPr>
                  <a:endParaRPr sz="3200">
                    <a:solidFill>
                      <a:srgbClr val="000000"/>
                    </a:solidFill>
                    <a:latin typeface="Times"/>
                    <a:ea typeface="Times"/>
                    <a:cs typeface="Times"/>
                    <a:sym typeface="Times"/>
                  </a:endParaRPr>
                </a:p>
              </p:txBody>
            </p:sp>
            <p:sp>
              <p:nvSpPr>
                <p:cNvPr id="165" name="Google Shape;155;p30"/>
                <p:cNvSpPr/>
                <p:nvPr/>
              </p:nvSpPr>
              <p:spPr>
                <a:xfrm>
                  <a:off x="2884488" y="149225"/>
                  <a:ext cx="1836738" cy="9763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7" h="615" extrusionOk="0">
                      <a:moveTo>
                        <a:pt x="1157" y="352"/>
                      </a:moveTo>
                      <a:lnTo>
                        <a:pt x="1157" y="0"/>
                      </a:lnTo>
                      <a:lnTo>
                        <a:pt x="1157" y="0"/>
                      </a:lnTo>
                      <a:lnTo>
                        <a:pt x="1078" y="1"/>
                      </a:lnTo>
                      <a:lnTo>
                        <a:pt x="1001" y="6"/>
                      </a:lnTo>
                      <a:lnTo>
                        <a:pt x="925" y="11"/>
                      </a:lnTo>
                      <a:lnTo>
                        <a:pt x="848" y="19"/>
                      </a:lnTo>
                      <a:lnTo>
                        <a:pt x="774" y="29"/>
                      </a:lnTo>
                      <a:lnTo>
                        <a:pt x="701" y="43"/>
                      </a:lnTo>
                      <a:lnTo>
                        <a:pt x="628" y="58"/>
                      </a:lnTo>
                      <a:lnTo>
                        <a:pt x="557" y="76"/>
                      </a:lnTo>
                      <a:lnTo>
                        <a:pt x="487" y="96"/>
                      </a:lnTo>
                      <a:lnTo>
                        <a:pt x="416" y="120"/>
                      </a:lnTo>
                      <a:lnTo>
                        <a:pt x="346" y="145"/>
                      </a:lnTo>
                      <a:lnTo>
                        <a:pt x="277" y="172"/>
                      </a:lnTo>
                      <a:lnTo>
                        <a:pt x="207" y="203"/>
                      </a:lnTo>
                      <a:lnTo>
                        <a:pt x="138" y="236"/>
                      </a:lnTo>
                      <a:lnTo>
                        <a:pt x="69" y="273"/>
                      </a:lnTo>
                      <a:lnTo>
                        <a:pt x="0" y="310"/>
                      </a:lnTo>
                      <a:lnTo>
                        <a:pt x="175" y="615"/>
                      </a:lnTo>
                      <a:lnTo>
                        <a:pt x="175" y="615"/>
                      </a:lnTo>
                      <a:lnTo>
                        <a:pt x="231" y="584"/>
                      </a:lnTo>
                      <a:lnTo>
                        <a:pt x="286" y="555"/>
                      </a:lnTo>
                      <a:lnTo>
                        <a:pt x="342" y="528"/>
                      </a:lnTo>
                      <a:lnTo>
                        <a:pt x="400" y="503"/>
                      </a:lnTo>
                      <a:lnTo>
                        <a:pt x="459" y="480"/>
                      </a:lnTo>
                      <a:lnTo>
                        <a:pt x="519" y="459"/>
                      </a:lnTo>
                      <a:lnTo>
                        <a:pt x="580" y="438"/>
                      </a:lnTo>
                      <a:lnTo>
                        <a:pt x="641" y="421"/>
                      </a:lnTo>
                      <a:lnTo>
                        <a:pt x="702" y="405"/>
                      </a:lnTo>
                      <a:lnTo>
                        <a:pt x="766" y="391"/>
                      </a:lnTo>
                      <a:lnTo>
                        <a:pt x="829" y="380"/>
                      </a:lnTo>
                      <a:lnTo>
                        <a:pt x="894" y="370"/>
                      </a:lnTo>
                      <a:lnTo>
                        <a:pt x="958" y="362"/>
                      </a:lnTo>
                      <a:lnTo>
                        <a:pt x="1025" y="356"/>
                      </a:lnTo>
                      <a:lnTo>
                        <a:pt x="1090" y="353"/>
                      </a:lnTo>
                      <a:lnTo>
                        <a:pt x="1157" y="352"/>
                      </a:lnTo>
                      <a:lnTo>
                        <a:pt x="1157" y="352"/>
                      </a:lnTo>
                      <a:close/>
                    </a:path>
                  </a:pathLst>
                </a:custGeom>
                <a:solidFill>
                  <a:srgbClr val="FEE599"/>
                </a:solidFill>
                <a:ln>
                  <a:noFill/>
                </a:ln>
              </p:spPr>
              <p:txBody>
                <a:bodyPr spcFirstLastPara="1" wrap="square" lIns="121900" tIns="60925" rIns="121900" bIns="60925" anchor="t" anchorCtr="0">
                  <a:noAutofit/>
                </a:bodyPr>
                <a:lstStyle/>
                <a:p>
                  <a:pPr>
                    <a:defRPr/>
                  </a:pPr>
                  <a:endParaRPr sz="3200">
                    <a:solidFill>
                      <a:srgbClr val="000000"/>
                    </a:solidFill>
                    <a:latin typeface="Times"/>
                    <a:ea typeface="Times"/>
                    <a:cs typeface="Times"/>
                    <a:sym typeface="Times"/>
                  </a:endParaRPr>
                </a:p>
              </p:txBody>
            </p:sp>
            <p:sp>
              <p:nvSpPr>
                <p:cNvPr id="166" name="Google Shape;156;p30"/>
                <p:cNvSpPr/>
                <p:nvPr/>
              </p:nvSpPr>
              <p:spPr>
                <a:xfrm>
                  <a:off x="1539875" y="641350"/>
                  <a:ext cx="1622425" cy="16240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2" h="1023" extrusionOk="0">
                      <a:moveTo>
                        <a:pt x="1022" y="305"/>
                      </a:moveTo>
                      <a:lnTo>
                        <a:pt x="847" y="0"/>
                      </a:lnTo>
                      <a:lnTo>
                        <a:pt x="847" y="0"/>
                      </a:lnTo>
                      <a:lnTo>
                        <a:pt x="779" y="42"/>
                      </a:lnTo>
                      <a:lnTo>
                        <a:pt x="713" y="83"/>
                      </a:lnTo>
                      <a:lnTo>
                        <a:pt x="649" y="127"/>
                      </a:lnTo>
                      <a:lnTo>
                        <a:pt x="588" y="171"/>
                      </a:lnTo>
                      <a:lnTo>
                        <a:pt x="530" y="217"/>
                      </a:lnTo>
                      <a:lnTo>
                        <a:pt x="473" y="266"/>
                      </a:lnTo>
                      <a:lnTo>
                        <a:pt x="417" y="314"/>
                      </a:lnTo>
                      <a:lnTo>
                        <a:pt x="364" y="366"/>
                      </a:lnTo>
                      <a:lnTo>
                        <a:pt x="313" y="419"/>
                      </a:lnTo>
                      <a:lnTo>
                        <a:pt x="264" y="474"/>
                      </a:lnTo>
                      <a:lnTo>
                        <a:pt x="216" y="531"/>
                      </a:lnTo>
                      <a:lnTo>
                        <a:pt x="170" y="590"/>
                      </a:lnTo>
                      <a:lnTo>
                        <a:pt x="125" y="651"/>
                      </a:lnTo>
                      <a:lnTo>
                        <a:pt x="82" y="715"/>
                      </a:lnTo>
                      <a:lnTo>
                        <a:pt x="40" y="780"/>
                      </a:lnTo>
                      <a:lnTo>
                        <a:pt x="0" y="848"/>
                      </a:lnTo>
                      <a:lnTo>
                        <a:pt x="303" y="1023"/>
                      </a:lnTo>
                      <a:lnTo>
                        <a:pt x="303" y="1023"/>
                      </a:lnTo>
                      <a:lnTo>
                        <a:pt x="337" y="968"/>
                      </a:lnTo>
                      <a:lnTo>
                        <a:pt x="371" y="914"/>
                      </a:lnTo>
                      <a:lnTo>
                        <a:pt x="409" y="861"/>
                      </a:lnTo>
                      <a:lnTo>
                        <a:pt x="446" y="809"/>
                      </a:lnTo>
                      <a:lnTo>
                        <a:pt x="487" y="759"/>
                      </a:lnTo>
                      <a:lnTo>
                        <a:pt x="528" y="711"/>
                      </a:lnTo>
                      <a:lnTo>
                        <a:pt x="572" y="663"/>
                      </a:lnTo>
                      <a:lnTo>
                        <a:pt x="616" y="617"/>
                      </a:lnTo>
                      <a:lnTo>
                        <a:pt x="662" y="573"/>
                      </a:lnTo>
                      <a:lnTo>
                        <a:pt x="709" y="530"/>
                      </a:lnTo>
                      <a:lnTo>
                        <a:pt x="758" y="488"/>
                      </a:lnTo>
                      <a:lnTo>
                        <a:pt x="809" y="448"/>
                      </a:lnTo>
                      <a:lnTo>
                        <a:pt x="861" y="409"/>
                      </a:lnTo>
                      <a:lnTo>
                        <a:pt x="914" y="373"/>
                      </a:lnTo>
                      <a:lnTo>
                        <a:pt x="966" y="338"/>
                      </a:lnTo>
                      <a:lnTo>
                        <a:pt x="1022" y="305"/>
                      </a:lnTo>
                      <a:lnTo>
                        <a:pt x="1022" y="305"/>
                      </a:lnTo>
                      <a:close/>
                    </a:path>
                  </a:pathLst>
                </a:custGeom>
                <a:solidFill>
                  <a:srgbClr val="C4E0B2"/>
                </a:solidFill>
                <a:ln>
                  <a:noFill/>
                </a:ln>
              </p:spPr>
              <p:txBody>
                <a:bodyPr spcFirstLastPara="1" wrap="square" lIns="121900" tIns="60925" rIns="121900" bIns="60925" anchor="t" anchorCtr="0">
                  <a:noAutofit/>
                </a:bodyPr>
                <a:lstStyle/>
                <a:p>
                  <a:pPr>
                    <a:defRPr/>
                  </a:pPr>
                  <a:endParaRPr sz="3200">
                    <a:solidFill>
                      <a:srgbClr val="000000"/>
                    </a:solidFill>
                    <a:latin typeface="Times"/>
                    <a:ea typeface="Times"/>
                    <a:cs typeface="Times"/>
                    <a:sym typeface="Times"/>
                  </a:endParaRPr>
                </a:p>
              </p:txBody>
            </p:sp>
          </p:grpSp>
          <p:grpSp>
            <p:nvGrpSpPr>
              <p:cNvPr id="94" name="Google Shape;157;p30"/>
              <p:cNvGrpSpPr/>
              <p:nvPr/>
            </p:nvGrpSpPr>
            <p:grpSpPr>
              <a:xfrm>
                <a:off x="3308917" y="1725584"/>
                <a:ext cx="2776845" cy="3455061"/>
                <a:chOff x="2735263" y="0"/>
                <a:chExt cx="5511801" cy="6858000"/>
              </a:xfrm>
            </p:grpSpPr>
            <p:sp>
              <p:nvSpPr>
                <p:cNvPr id="151" name="Google Shape;158;p30"/>
                <p:cNvSpPr/>
                <p:nvPr/>
              </p:nvSpPr>
              <p:spPr>
                <a:xfrm>
                  <a:off x="2735263" y="0"/>
                  <a:ext cx="1836738" cy="36750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7" h="2315" extrusionOk="0">
                      <a:moveTo>
                        <a:pt x="1157" y="2315"/>
                      </a:moveTo>
                      <a:lnTo>
                        <a:pt x="0" y="311"/>
                      </a:lnTo>
                      <a:lnTo>
                        <a:pt x="0" y="311"/>
                      </a:lnTo>
                      <a:lnTo>
                        <a:pt x="68" y="271"/>
                      </a:lnTo>
                      <a:lnTo>
                        <a:pt x="138" y="236"/>
                      </a:lnTo>
                      <a:lnTo>
                        <a:pt x="206" y="203"/>
                      </a:lnTo>
                      <a:lnTo>
                        <a:pt x="276" y="171"/>
                      </a:lnTo>
                      <a:lnTo>
                        <a:pt x="346" y="145"/>
                      </a:lnTo>
                      <a:lnTo>
                        <a:pt x="416" y="118"/>
                      </a:lnTo>
                      <a:lnTo>
                        <a:pt x="486" y="95"/>
                      </a:lnTo>
                      <a:lnTo>
                        <a:pt x="557" y="75"/>
                      </a:lnTo>
                      <a:lnTo>
                        <a:pt x="629" y="56"/>
                      </a:lnTo>
                      <a:lnTo>
                        <a:pt x="702" y="42"/>
                      </a:lnTo>
                      <a:lnTo>
                        <a:pt x="775" y="28"/>
                      </a:lnTo>
                      <a:lnTo>
                        <a:pt x="850" y="18"/>
                      </a:lnTo>
                      <a:lnTo>
                        <a:pt x="924" y="10"/>
                      </a:lnTo>
                      <a:lnTo>
                        <a:pt x="1001" y="5"/>
                      </a:lnTo>
                      <a:lnTo>
                        <a:pt x="1079" y="2"/>
                      </a:lnTo>
                      <a:lnTo>
                        <a:pt x="1157" y="0"/>
                      </a:lnTo>
                      <a:lnTo>
                        <a:pt x="1157" y="2315"/>
                      </a:lnTo>
                      <a:close/>
                    </a:path>
                  </a:pathLst>
                </a:custGeom>
                <a:solidFill>
                  <a:srgbClr val="FEE599"/>
                </a:solidFill>
                <a:ln>
                  <a:noFill/>
                </a:ln>
              </p:spPr>
              <p:txBody>
                <a:bodyPr spcFirstLastPara="1" wrap="square" lIns="121900" tIns="60925" rIns="121900" bIns="60925" anchor="t" anchorCtr="0">
                  <a:noAutofit/>
                </a:bodyPr>
                <a:lstStyle/>
                <a:p>
                  <a:pPr>
                    <a:defRPr/>
                  </a:pPr>
                  <a:endParaRPr sz="3200">
                    <a:solidFill>
                      <a:srgbClr val="000000"/>
                    </a:solidFill>
                    <a:latin typeface="Times"/>
                    <a:ea typeface="Times"/>
                    <a:cs typeface="Times"/>
                    <a:sym typeface="Times"/>
                  </a:endParaRPr>
                </a:p>
              </p:txBody>
            </p:sp>
            <p:sp>
              <p:nvSpPr>
                <p:cNvPr id="152" name="Google Shape;159;p30"/>
                <p:cNvSpPr/>
                <p:nvPr/>
              </p:nvSpPr>
              <p:spPr>
                <a:xfrm>
                  <a:off x="4572001" y="3675063"/>
                  <a:ext cx="3184525" cy="31829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6" h="2005" extrusionOk="0">
                      <a:moveTo>
                        <a:pt x="0" y="0"/>
                      </a:moveTo>
                      <a:lnTo>
                        <a:pt x="2006" y="1158"/>
                      </a:lnTo>
                      <a:lnTo>
                        <a:pt x="2006" y="1158"/>
                      </a:lnTo>
                      <a:lnTo>
                        <a:pt x="1964" y="1226"/>
                      </a:lnTo>
                      <a:lnTo>
                        <a:pt x="1923" y="1291"/>
                      </a:lnTo>
                      <a:lnTo>
                        <a:pt x="1880" y="1354"/>
                      </a:lnTo>
                      <a:lnTo>
                        <a:pt x="1835" y="1415"/>
                      </a:lnTo>
                      <a:lnTo>
                        <a:pt x="1788" y="1473"/>
                      </a:lnTo>
                      <a:lnTo>
                        <a:pt x="1742" y="1531"/>
                      </a:lnTo>
                      <a:lnTo>
                        <a:pt x="1692" y="1586"/>
                      </a:lnTo>
                      <a:lnTo>
                        <a:pt x="1640" y="1639"/>
                      </a:lnTo>
                      <a:lnTo>
                        <a:pt x="1587" y="1691"/>
                      </a:lnTo>
                      <a:lnTo>
                        <a:pt x="1532" y="1739"/>
                      </a:lnTo>
                      <a:lnTo>
                        <a:pt x="1476" y="1787"/>
                      </a:lnTo>
                      <a:lnTo>
                        <a:pt x="1416" y="1834"/>
                      </a:lnTo>
                      <a:lnTo>
                        <a:pt x="1354" y="1879"/>
                      </a:lnTo>
                      <a:lnTo>
                        <a:pt x="1291" y="1922"/>
                      </a:lnTo>
                      <a:lnTo>
                        <a:pt x="1226" y="1963"/>
                      </a:lnTo>
                      <a:lnTo>
                        <a:pt x="1158" y="200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55A11"/>
                </a:solidFill>
                <a:ln>
                  <a:noFill/>
                </a:ln>
              </p:spPr>
              <p:txBody>
                <a:bodyPr spcFirstLastPara="1" wrap="square" lIns="121900" tIns="60925" rIns="121900" bIns="60925" anchor="t" anchorCtr="0">
                  <a:noAutofit/>
                </a:bodyPr>
                <a:lstStyle/>
                <a:p>
                  <a:pPr>
                    <a:defRPr/>
                  </a:pPr>
                  <a:endParaRPr sz="3200">
                    <a:solidFill>
                      <a:srgbClr val="000000"/>
                    </a:solidFill>
                    <a:latin typeface="Times"/>
                    <a:ea typeface="Times"/>
                    <a:cs typeface="Times"/>
                    <a:sym typeface="Times"/>
                  </a:endParaRPr>
                </a:p>
              </p:txBody>
            </p:sp>
            <p:sp>
              <p:nvSpPr>
                <p:cNvPr id="153" name="Google Shape;160;p30"/>
                <p:cNvSpPr/>
                <p:nvPr/>
              </p:nvSpPr>
              <p:spPr>
                <a:xfrm>
                  <a:off x="4572001" y="3675063"/>
                  <a:ext cx="3675062" cy="1838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5" h="1158" extrusionOk="0">
                      <a:moveTo>
                        <a:pt x="0" y="0"/>
                      </a:moveTo>
                      <a:lnTo>
                        <a:pt x="2315" y="0"/>
                      </a:lnTo>
                      <a:lnTo>
                        <a:pt x="2315" y="0"/>
                      </a:lnTo>
                      <a:lnTo>
                        <a:pt x="2315" y="79"/>
                      </a:lnTo>
                      <a:lnTo>
                        <a:pt x="2312" y="156"/>
                      </a:lnTo>
                      <a:lnTo>
                        <a:pt x="2305" y="234"/>
                      </a:lnTo>
                      <a:lnTo>
                        <a:pt x="2297" y="309"/>
                      </a:lnTo>
                      <a:lnTo>
                        <a:pt x="2287" y="382"/>
                      </a:lnTo>
                      <a:lnTo>
                        <a:pt x="2273" y="456"/>
                      </a:lnTo>
                      <a:lnTo>
                        <a:pt x="2258" y="528"/>
                      </a:lnTo>
                      <a:lnTo>
                        <a:pt x="2240" y="599"/>
                      </a:lnTo>
                      <a:lnTo>
                        <a:pt x="2220" y="671"/>
                      </a:lnTo>
                      <a:lnTo>
                        <a:pt x="2197" y="741"/>
                      </a:lnTo>
                      <a:lnTo>
                        <a:pt x="2172" y="810"/>
                      </a:lnTo>
                      <a:lnTo>
                        <a:pt x="2144" y="880"/>
                      </a:lnTo>
                      <a:lnTo>
                        <a:pt x="2114" y="950"/>
                      </a:lnTo>
                      <a:lnTo>
                        <a:pt x="2081" y="1020"/>
                      </a:lnTo>
                      <a:lnTo>
                        <a:pt x="2044" y="1088"/>
                      </a:lnTo>
                      <a:lnTo>
                        <a:pt x="2006" y="115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4B081"/>
                </a:solidFill>
                <a:ln>
                  <a:noFill/>
                </a:ln>
              </p:spPr>
              <p:txBody>
                <a:bodyPr spcFirstLastPara="1" wrap="square" lIns="121900" tIns="60925" rIns="121900" bIns="60925" anchor="t" anchorCtr="0">
                  <a:noAutofit/>
                </a:bodyPr>
                <a:lstStyle/>
                <a:p>
                  <a:pPr>
                    <a:defRPr/>
                  </a:pPr>
                  <a:endParaRPr sz="3200">
                    <a:solidFill>
                      <a:srgbClr val="000000"/>
                    </a:solidFill>
                    <a:latin typeface="Times"/>
                    <a:ea typeface="Times"/>
                    <a:cs typeface="Times"/>
                    <a:sym typeface="Times"/>
                  </a:endParaRPr>
                </a:p>
              </p:txBody>
            </p:sp>
            <p:sp>
              <p:nvSpPr>
                <p:cNvPr id="154" name="Google Shape;161;p30"/>
                <p:cNvSpPr/>
                <p:nvPr/>
              </p:nvSpPr>
              <p:spPr>
                <a:xfrm>
                  <a:off x="4572001" y="1838325"/>
                  <a:ext cx="3675062" cy="18367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5" h="1157" extrusionOk="0">
                      <a:moveTo>
                        <a:pt x="0" y="1157"/>
                      </a:moveTo>
                      <a:lnTo>
                        <a:pt x="2006" y="0"/>
                      </a:lnTo>
                      <a:lnTo>
                        <a:pt x="2006" y="0"/>
                      </a:lnTo>
                      <a:lnTo>
                        <a:pt x="2044" y="68"/>
                      </a:lnTo>
                      <a:lnTo>
                        <a:pt x="2081" y="138"/>
                      </a:lnTo>
                      <a:lnTo>
                        <a:pt x="2114" y="206"/>
                      </a:lnTo>
                      <a:lnTo>
                        <a:pt x="2144" y="276"/>
                      </a:lnTo>
                      <a:lnTo>
                        <a:pt x="2172" y="346"/>
                      </a:lnTo>
                      <a:lnTo>
                        <a:pt x="2197" y="415"/>
                      </a:lnTo>
                      <a:lnTo>
                        <a:pt x="2220" y="485"/>
                      </a:lnTo>
                      <a:lnTo>
                        <a:pt x="2240" y="557"/>
                      </a:lnTo>
                      <a:lnTo>
                        <a:pt x="2258" y="628"/>
                      </a:lnTo>
                      <a:lnTo>
                        <a:pt x="2273" y="701"/>
                      </a:lnTo>
                      <a:lnTo>
                        <a:pt x="2287" y="774"/>
                      </a:lnTo>
                      <a:lnTo>
                        <a:pt x="2297" y="847"/>
                      </a:lnTo>
                      <a:lnTo>
                        <a:pt x="2305" y="924"/>
                      </a:lnTo>
                      <a:lnTo>
                        <a:pt x="2312" y="1000"/>
                      </a:lnTo>
                      <a:lnTo>
                        <a:pt x="2315" y="1077"/>
                      </a:lnTo>
                      <a:lnTo>
                        <a:pt x="2315" y="1157"/>
                      </a:lnTo>
                      <a:lnTo>
                        <a:pt x="0" y="1157"/>
                      </a:lnTo>
                      <a:close/>
                    </a:path>
                  </a:pathLst>
                </a:custGeom>
                <a:solidFill>
                  <a:srgbClr val="F7CAAC"/>
                </a:solidFill>
                <a:ln>
                  <a:noFill/>
                </a:ln>
              </p:spPr>
              <p:txBody>
                <a:bodyPr spcFirstLastPara="1" wrap="square" lIns="121900" tIns="60925" rIns="121900" bIns="60925" anchor="t" anchorCtr="0">
                  <a:noAutofit/>
                </a:bodyPr>
                <a:lstStyle/>
                <a:p>
                  <a:pPr>
                    <a:defRPr/>
                  </a:pPr>
                  <a:endParaRPr sz="3200">
                    <a:solidFill>
                      <a:srgbClr val="000000"/>
                    </a:solidFill>
                    <a:latin typeface="Times"/>
                    <a:ea typeface="Times"/>
                    <a:cs typeface="Times"/>
                    <a:sym typeface="Times"/>
                  </a:endParaRPr>
                </a:p>
              </p:txBody>
            </p:sp>
            <p:sp>
              <p:nvSpPr>
                <p:cNvPr id="155" name="Google Shape;162;p30"/>
                <p:cNvSpPr/>
                <p:nvPr/>
              </p:nvSpPr>
              <p:spPr>
                <a:xfrm>
                  <a:off x="4572001" y="493713"/>
                  <a:ext cx="3184525" cy="3181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6" h="2004" extrusionOk="0">
                      <a:moveTo>
                        <a:pt x="0" y="2004"/>
                      </a:moveTo>
                      <a:lnTo>
                        <a:pt x="1158" y="0"/>
                      </a:lnTo>
                      <a:lnTo>
                        <a:pt x="1158" y="0"/>
                      </a:lnTo>
                      <a:lnTo>
                        <a:pt x="1226" y="40"/>
                      </a:lnTo>
                      <a:lnTo>
                        <a:pt x="1291" y="81"/>
                      </a:lnTo>
                      <a:lnTo>
                        <a:pt x="1354" y="124"/>
                      </a:lnTo>
                      <a:lnTo>
                        <a:pt x="1416" y="169"/>
                      </a:lnTo>
                      <a:lnTo>
                        <a:pt x="1476" y="216"/>
                      </a:lnTo>
                      <a:lnTo>
                        <a:pt x="1532" y="264"/>
                      </a:lnTo>
                      <a:lnTo>
                        <a:pt x="1587" y="314"/>
                      </a:lnTo>
                      <a:lnTo>
                        <a:pt x="1640" y="364"/>
                      </a:lnTo>
                      <a:lnTo>
                        <a:pt x="1692" y="417"/>
                      </a:lnTo>
                      <a:lnTo>
                        <a:pt x="1742" y="472"/>
                      </a:lnTo>
                      <a:lnTo>
                        <a:pt x="1788" y="530"/>
                      </a:lnTo>
                      <a:lnTo>
                        <a:pt x="1835" y="588"/>
                      </a:lnTo>
                      <a:lnTo>
                        <a:pt x="1880" y="649"/>
                      </a:lnTo>
                      <a:lnTo>
                        <a:pt x="1923" y="713"/>
                      </a:lnTo>
                      <a:lnTo>
                        <a:pt x="1964" y="779"/>
                      </a:lnTo>
                      <a:lnTo>
                        <a:pt x="2006" y="847"/>
                      </a:lnTo>
                      <a:lnTo>
                        <a:pt x="0" y="2004"/>
                      </a:lnTo>
                      <a:close/>
                    </a:path>
                  </a:pathLst>
                </a:custGeom>
                <a:solidFill>
                  <a:srgbClr val="BF9000"/>
                </a:solidFill>
                <a:ln>
                  <a:noFill/>
                </a:ln>
              </p:spPr>
              <p:txBody>
                <a:bodyPr spcFirstLastPara="1" wrap="square" lIns="121900" tIns="60925" rIns="121900" bIns="60925" anchor="t" anchorCtr="0">
                  <a:noAutofit/>
                </a:bodyPr>
                <a:lstStyle/>
                <a:p>
                  <a:pPr>
                    <a:defRPr/>
                  </a:pPr>
                  <a:endParaRPr sz="3200">
                    <a:solidFill>
                      <a:srgbClr val="000000"/>
                    </a:solidFill>
                    <a:latin typeface="Times"/>
                    <a:ea typeface="Times"/>
                    <a:cs typeface="Times"/>
                    <a:sym typeface="Times"/>
                  </a:endParaRPr>
                </a:p>
              </p:txBody>
            </p:sp>
            <p:sp>
              <p:nvSpPr>
                <p:cNvPr id="156" name="Google Shape;163;p30"/>
                <p:cNvSpPr/>
                <p:nvPr/>
              </p:nvSpPr>
              <p:spPr>
                <a:xfrm>
                  <a:off x="4572001" y="0"/>
                  <a:ext cx="1838325" cy="36750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8" h="2315" extrusionOk="0">
                      <a:moveTo>
                        <a:pt x="0" y="2315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80" y="2"/>
                      </a:lnTo>
                      <a:lnTo>
                        <a:pt x="158" y="5"/>
                      </a:lnTo>
                      <a:lnTo>
                        <a:pt x="234" y="10"/>
                      </a:lnTo>
                      <a:lnTo>
                        <a:pt x="309" y="18"/>
                      </a:lnTo>
                      <a:lnTo>
                        <a:pt x="384" y="28"/>
                      </a:lnTo>
                      <a:lnTo>
                        <a:pt x="457" y="42"/>
                      </a:lnTo>
                      <a:lnTo>
                        <a:pt x="528" y="56"/>
                      </a:lnTo>
                      <a:lnTo>
                        <a:pt x="600" y="75"/>
                      </a:lnTo>
                      <a:lnTo>
                        <a:pt x="671" y="95"/>
                      </a:lnTo>
                      <a:lnTo>
                        <a:pt x="743" y="118"/>
                      </a:lnTo>
                      <a:lnTo>
                        <a:pt x="813" y="145"/>
                      </a:lnTo>
                      <a:lnTo>
                        <a:pt x="881" y="171"/>
                      </a:lnTo>
                      <a:lnTo>
                        <a:pt x="951" y="203"/>
                      </a:lnTo>
                      <a:lnTo>
                        <a:pt x="1020" y="236"/>
                      </a:lnTo>
                      <a:lnTo>
                        <a:pt x="1089" y="271"/>
                      </a:lnTo>
                      <a:lnTo>
                        <a:pt x="1158" y="311"/>
                      </a:lnTo>
                      <a:lnTo>
                        <a:pt x="0" y="2315"/>
                      </a:ln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spcFirstLastPara="1" wrap="square" lIns="121900" tIns="60925" rIns="121900" bIns="60925" anchor="t" anchorCtr="0">
                  <a:noAutofit/>
                </a:bodyPr>
                <a:lstStyle/>
                <a:p>
                  <a:pPr>
                    <a:defRPr/>
                  </a:pPr>
                  <a:endParaRPr sz="3200">
                    <a:solidFill>
                      <a:srgbClr val="000000"/>
                    </a:solidFill>
                    <a:latin typeface="Times"/>
                    <a:ea typeface="Times"/>
                    <a:cs typeface="Times"/>
                    <a:sym typeface="Times"/>
                  </a:endParaRPr>
                </a:p>
              </p:txBody>
            </p:sp>
          </p:grpSp>
          <p:grpSp>
            <p:nvGrpSpPr>
              <p:cNvPr id="95" name="Google Shape;164;p30"/>
              <p:cNvGrpSpPr/>
              <p:nvPr/>
            </p:nvGrpSpPr>
            <p:grpSpPr>
              <a:xfrm>
                <a:off x="2041561" y="1376900"/>
                <a:ext cx="4391450" cy="4104514"/>
                <a:chOff x="1203325" y="300038"/>
                <a:chExt cx="7337427" cy="6858001"/>
              </a:xfrm>
            </p:grpSpPr>
            <p:sp>
              <p:nvSpPr>
                <p:cNvPr id="96" name="Google Shape;165;p30"/>
                <p:cNvSpPr/>
                <p:nvPr/>
              </p:nvSpPr>
              <p:spPr>
                <a:xfrm>
                  <a:off x="6461125" y="6723063"/>
                  <a:ext cx="273050" cy="428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2" h="270" extrusionOk="0">
                      <a:moveTo>
                        <a:pt x="22" y="0"/>
                      </a:moveTo>
                      <a:lnTo>
                        <a:pt x="172" y="257"/>
                      </a:lnTo>
                      <a:lnTo>
                        <a:pt x="150" y="270"/>
                      </a:lnTo>
                      <a:lnTo>
                        <a:pt x="0" y="13"/>
                      </a:lnTo>
                      <a:lnTo>
                        <a:pt x="2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121900" tIns="60925" rIns="121900" bIns="60925" anchor="t" anchorCtr="0">
                  <a:noAutofit/>
                </a:bodyPr>
                <a:lstStyle/>
                <a:p>
                  <a:pPr>
                    <a:defRPr/>
                  </a:pPr>
                  <a:endParaRPr sz="3200">
                    <a:solidFill>
                      <a:srgbClr val="000000"/>
                    </a:solidFill>
                    <a:latin typeface="Times"/>
                    <a:ea typeface="Times"/>
                    <a:cs typeface="Times"/>
                    <a:sym typeface="Times"/>
                  </a:endParaRPr>
                </a:p>
              </p:txBody>
            </p:sp>
            <p:sp>
              <p:nvSpPr>
                <p:cNvPr id="97" name="Google Shape;166;p30"/>
                <p:cNvSpPr/>
                <p:nvPr/>
              </p:nvSpPr>
              <p:spPr>
                <a:xfrm>
                  <a:off x="6835775" y="6664326"/>
                  <a:ext cx="219075" cy="2778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" h="175" extrusionOk="0">
                      <a:moveTo>
                        <a:pt x="21" y="0"/>
                      </a:moveTo>
                      <a:lnTo>
                        <a:pt x="138" y="160"/>
                      </a:lnTo>
                      <a:lnTo>
                        <a:pt x="117" y="175"/>
                      </a:lnTo>
                      <a:lnTo>
                        <a:pt x="0" y="15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121900" tIns="60925" rIns="121900" bIns="60925" anchor="t" anchorCtr="0">
                  <a:noAutofit/>
                </a:bodyPr>
                <a:lstStyle/>
                <a:p>
                  <a:pPr>
                    <a:defRPr/>
                  </a:pPr>
                  <a:endParaRPr sz="3200">
                    <a:solidFill>
                      <a:srgbClr val="000000"/>
                    </a:solidFill>
                    <a:latin typeface="Times"/>
                    <a:ea typeface="Times"/>
                    <a:cs typeface="Times"/>
                    <a:sym typeface="Times"/>
                  </a:endParaRPr>
                </a:p>
              </p:txBody>
            </p:sp>
            <p:sp>
              <p:nvSpPr>
                <p:cNvPr id="98" name="Google Shape;167;p30"/>
                <p:cNvSpPr/>
                <p:nvPr/>
              </p:nvSpPr>
              <p:spPr>
                <a:xfrm>
                  <a:off x="7108825" y="6442076"/>
                  <a:ext cx="241300" cy="2587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" h="163" extrusionOk="0">
                      <a:moveTo>
                        <a:pt x="20" y="0"/>
                      </a:moveTo>
                      <a:lnTo>
                        <a:pt x="152" y="145"/>
                      </a:lnTo>
                      <a:lnTo>
                        <a:pt x="134" y="163"/>
                      </a:lnTo>
                      <a:lnTo>
                        <a:pt x="0" y="16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121900" tIns="60925" rIns="121900" bIns="60925" anchor="t" anchorCtr="0">
                  <a:noAutofit/>
                </a:bodyPr>
                <a:lstStyle/>
                <a:p>
                  <a:pPr>
                    <a:defRPr/>
                  </a:pPr>
                  <a:endParaRPr sz="3200">
                    <a:solidFill>
                      <a:srgbClr val="000000"/>
                    </a:solidFill>
                    <a:latin typeface="Times"/>
                    <a:ea typeface="Times"/>
                    <a:cs typeface="Times"/>
                    <a:sym typeface="Times"/>
                  </a:endParaRPr>
                </a:p>
              </p:txBody>
            </p:sp>
            <p:sp>
              <p:nvSpPr>
                <p:cNvPr id="99" name="Google Shape;168;p30"/>
                <p:cNvSpPr/>
                <p:nvPr/>
              </p:nvSpPr>
              <p:spPr>
                <a:xfrm>
                  <a:off x="7358063" y="6189663"/>
                  <a:ext cx="260350" cy="241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" h="152" extrusionOk="0">
                      <a:moveTo>
                        <a:pt x="17" y="0"/>
                      </a:moveTo>
                      <a:lnTo>
                        <a:pt x="164" y="132"/>
                      </a:lnTo>
                      <a:lnTo>
                        <a:pt x="148" y="152"/>
                      </a:lnTo>
                      <a:lnTo>
                        <a:pt x="0" y="20"/>
                      </a:lnTo>
                      <a:lnTo>
                        <a:pt x="1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121900" tIns="60925" rIns="121900" bIns="60925" anchor="t" anchorCtr="0">
                  <a:noAutofit/>
                </a:bodyPr>
                <a:lstStyle/>
                <a:p>
                  <a:pPr>
                    <a:defRPr/>
                  </a:pPr>
                  <a:endParaRPr sz="3200">
                    <a:solidFill>
                      <a:srgbClr val="000000"/>
                    </a:solidFill>
                    <a:latin typeface="Times"/>
                    <a:ea typeface="Times"/>
                    <a:cs typeface="Times"/>
                    <a:sym typeface="Times"/>
                  </a:endParaRPr>
                </a:p>
              </p:txBody>
            </p:sp>
            <p:sp>
              <p:nvSpPr>
                <p:cNvPr id="100" name="Google Shape;169;p30"/>
                <p:cNvSpPr/>
                <p:nvPr/>
              </p:nvSpPr>
              <p:spPr>
                <a:xfrm>
                  <a:off x="7578725" y="5916613"/>
                  <a:ext cx="280988" cy="215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" h="136" extrusionOk="0">
                      <a:moveTo>
                        <a:pt x="16" y="0"/>
                      </a:moveTo>
                      <a:lnTo>
                        <a:pt x="177" y="115"/>
                      </a:lnTo>
                      <a:lnTo>
                        <a:pt x="161" y="136"/>
                      </a:lnTo>
                      <a:lnTo>
                        <a:pt x="0" y="21"/>
                      </a:lnTo>
                      <a:lnTo>
                        <a:pt x="1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121900" tIns="60925" rIns="121900" bIns="60925" anchor="t" anchorCtr="0">
                  <a:noAutofit/>
                </a:bodyPr>
                <a:lstStyle/>
                <a:p>
                  <a:pPr>
                    <a:defRPr/>
                  </a:pPr>
                  <a:endParaRPr sz="3200">
                    <a:solidFill>
                      <a:srgbClr val="000000"/>
                    </a:solidFill>
                    <a:latin typeface="Times"/>
                    <a:ea typeface="Times"/>
                    <a:cs typeface="Times"/>
                    <a:sym typeface="Times"/>
                  </a:endParaRPr>
                </a:p>
              </p:txBody>
            </p:sp>
            <p:sp>
              <p:nvSpPr>
                <p:cNvPr id="101" name="Google Shape;170;p30"/>
                <p:cNvSpPr/>
                <p:nvPr/>
              </p:nvSpPr>
              <p:spPr>
                <a:xfrm>
                  <a:off x="7635875" y="5541963"/>
                  <a:ext cx="430213" cy="2714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" h="171" extrusionOk="0">
                      <a:moveTo>
                        <a:pt x="13" y="0"/>
                      </a:moveTo>
                      <a:lnTo>
                        <a:pt x="271" y="148"/>
                      </a:lnTo>
                      <a:lnTo>
                        <a:pt x="257" y="171"/>
                      </a:lnTo>
                      <a:lnTo>
                        <a:pt x="0" y="22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121900" tIns="60925" rIns="121900" bIns="60925" anchor="t" anchorCtr="0">
                  <a:noAutofit/>
                </a:bodyPr>
                <a:lstStyle/>
                <a:p>
                  <a:pPr>
                    <a:defRPr/>
                  </a:pPr>
                  <a:endParaRPr sz="3200">
                    <a:solidFill>
                      <a:srgbClr val="000000"/>
                    </a:solidFill>
                    <a:latin typeface="Times"/>
                    <a:ea typeface="Times"/>
                    <a:cs typeface="Times"/>
                    <a:sym typeface="Times"/>
                  </a:endParaRPr>
                </a:p>
              </p:txBody>
            </p:sp>
            <p:sp>
              <p:nvSpPr>
                <p:cNvPr id="102" name="Google Shape;171;p30"/>
                <p:cNvSpPr/>
                <p:nvPr/>
              </p:nvSpPr>
              <p:spPr>
                <a:xfrm>
                  <a:off x="7932738" y="5305426"/>
                  <a:ext cx="303213" cy="165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" h="104" extrusionOk="0">
                      <a:moveTo>
                        <a:pt x="11" y="0"/>
                      </a:moveTo>
                      <a:lnTo>
                        <a:pt x="191" y="81"/>
                      </a:lnTo>
                      <a:lnTo>
                        <a:pt x="182" y="104"/>
                      </a:lnTo>
                      <a:lnTo>
                        <a:pt x="0" y="24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121900" tIns="60925" rIns="121900" bIns="60925" anchor="t" anchorCtr="0">
                  <a:noAutofit/>
                </a:bodyPr>
                <a:lstStyle/>
                <a:p>
                  <a:pPr>
                    <a:defRPr/>
                  </a:pPr>
                  <a:endParaRPr sz="3200">
                    <a:solidFill>
                      <a:srgbClr val="000000"/>
                    </a:solidFill>
                    <a:latin typeface="Times"/>
                    <a:ea typeface="Times"/>
                    <a:cs typeface="Times"/>
                    <a:sym typeface="Times"/>
                  </a:endParaRPr>
                </a:p>
              </p:txBody>
            </p:sp>
            <p:sp>
              <p:nvSpPr>
                <p:cNvPr id="103" name="Google Shape;172;p30"/>
                <p:cNvSpPr/>
                <p:nvPr/>
              </p:nvSpPr>
              <p:spPr>
                <a:xfrm>
                  <a:off x="8059738" y="4976813"/>
                  <a:ext cx="311150" cy="136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" h="86" extrusionOk="0">
                      <a:moveTo>
                        <a:pt x="8" y="0"/>
                      </a:moveTo>
                      <a:lnTo>
                        <a:pt x="196" y="61"/>
                      </a:lnTo>
                      <a:lnTo>
                        <a:pt x="189" y="86"/>
                      </a:lnTo>
                      <a:lnTo>
                        <a:pt x="0" y="25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121900" tIns="60925" rIns="121900" bIns="60925" anchor="t" anchorCtr="0">
                  <a:noAutofit/>
                </a:bodyPr>
                <a:lstStyle/>
                <a:p>
                  <a:pPr>
                    <a:defRPr/>
                  </a:pPr>
                  <a:endParaRPr sz="3200">
                    <a:solidFill>
                      <a:srgbClr val="000000"/>
                    </a:solidFill>
                    <a:latin typeface="Times"/>
                    <a:ea typeface="Times"/>
                    <a:cs typeface="Times"/>
                    <a:sym typeface="Times"/>
                  </a:endParaRPr>
                </a:p>
              </p:txBody>
            </p:sp>
            <p:sp>
              <p:nvSpPr>
                <p:cNvPr id="104" name="Google Shape;173;p30"/>
                <p:cNvSpPr/>
                <p:nvPr/>
              </p:nvSpPr>
              <p:spPr>
                <a:xfrm>
                  <a:off x="8151813" y="4637088"/>
                  <a:ext cx="315913" cy="1063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" h="67" extrusionOk="0">
                      <a:moveTo>
                        <a:pt x="5" y="0"/>
                      </a:moveTo>
                      <a:lnTo>
                        <a:pt x="199" y="42"/>
                      </a:lnTo>
                      <a:lnTo>
                        <a:pt x="194" y="67"/>
                      </a:lnTo>
                      <a:lnTo>
                        <a:pt x="0" y="27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121900" tIns="60925" rIns="121900" bIns="60925" anchor="t" anchorCtr="0">
                  <a:noAutofit/>
                </a:bodyPr>
                <a:lstStyle/>
                <a:p>
                  <a:pPr>
                    <a:defRPr/>
                  </a:pPr>
                  <a:endParaRPr sz="3200">
                    <a:solidFill>
                      <a:srgbClr val="000000"/>
                    </a:solidFill>
                    <a:latin typeface="Times"/>
                    <a:ea typeface="Times"/>
                    <a:cs typeface="Times"/>
                    <a:sym typeface="Times"/>
                  </a:endParaRPr>
                </a:p>
              </p:txBody>
            </p:sp>
            <p:sp>
              <p:nvSpPr>
                <p:cNvPr id="105" name="Google Shape;174;p30"/>
                <p:cNvSpPr/>
                <p:nvPr/>
              </p:nvSpPr>
              <p:spPr>
                <a:xfrm>
                  <a:off x="8207375" y="4291013"/>
                  <a:ext cx="317500" cy="73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" h="46" extrusionOk="0">
                      <a:moveTo>
                        <a:pt x="3" y="0"/>
                      </a:moveTo>
                      <a:lnTo>
                        <a:pt x="200" y="20"/>
                      </a:lnTo>
                      <a:lnTo>
                        <a:pt x="197" y="46"/>
                      </a:lnTo>
                      <a:lnTo>
                        <a:pt x="0" y="25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121900" tIns="60925" rIns="121900" bIns="60925" anchor="t" anchorCtr="0">
                  <a:noAutofit/>
                </a:bodyPr>
                <a:lstStyle/>
                <a:p>
                  <a:pPr>
                    <a:defRPr/>
                  </a:pPr>
                  <a:endParaRPr sz="3200">
                    <a:solidFill>
                      <a:srgbClr val="000000"/>
                    </a:solidFill>
                    <a:latin typeface="Times"/>
                    <a:ea typeface="Times"/>
                    <a:cs typeface="Times"/>
                    <a:sym typeface="Times"/>
                  </a:endParaRPr>
                </a:p>
              </p:txBody>
            </p:sp>
            <p:sp>
              <p:nvSpPr>
                <p:cNvPr id="106" name="Google Shape;175;p30"/>
                <p:cNvSpPr/>
                <p:nvPr/>
              </p:nvSpPr>
              <p:spPr>
                <a:xfrm>
                  <a:off x="8069263" y="3938588"/>
                  <a:ext cx="471488" cy="49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7" h="31" extrusionOk="0">
                      <a:moveTo>
                        <a:pt x="0" y="4"/>
                      </a:moveTo>
                      <a:lnTo>
                        <a:pt x="297" y="0"/>
                      </a:lnTo>
                      <a:lnTo>
                        <a:pt x="297" y="26"/>
                      </a:lnTo>
                      <a:lnTo>
                        <a:pt x="0" y="31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121900" tIns="60925" rIns="121900" bIns="60925" anchor="t" anchorCtr="0">
                  <a:noAutofit/>
                </a:bodyPr>
                <a:lstStyle/>
                <a:p>
                  <a:pPr>
                    <a:defRPr/>
                  </a:pPr>
                  <a:endParaRPr sz="3200">
                    <a:solidFill>
                      <a:srgbClr val="000000"/>
                    </a:solidFill>
                    <a:latin typeface="Times"/>
                    <a:ea typeface="Times"/>
                    <a:cs typeface="Times"/>
                    <a:sym typeface="Times"/>
                  </a:endParaRPr>
                </a:p>
              </p:txBody>
            </p:sp>
            <p:sp>
              <p:nvSpPr>
                <p:cNvPr id="107" name="Google Shape;176;p30"/>
                <p:cNvSpPr/>
                <p:nvPr/>
              </p:nvSpPr>
              <p:spPr>
                <a:xfrm>
                  <a:off x="8205788" y="3554413"/>
                  <a:ext cx="317500" cy="746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" h="47" extrusionOk="0">
                      <a:moveTo>
                        <a:pt x="0" y="21"/>
                      </a:moveTo>
                      <a:lnTo>
                        <a:pt x="197" y="0"/>
                      </a:lnTo>
                      <a:lnTo>
                        <a:pt x="200" y="27"/>
                      </a:lnTo>
                      <a:lnTo>
                        <a:pt x="3" y="47"/>
                      </a:lnTo>
                      <a:lnTo>
                        <a:pt x="0" y="2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121900" tIns="60925" rIns="121900" bIns="60925" anchor="t" anchorCtr="0">
                  <a:noAutofit/>
                </a:bodyPr>
                <a:lstStyle/>
                <a:p>
                  <a:pPr>
                    <a:defRPr/>
                  </a:pPr>
                  <a:endParaRPr sz="3200">
                    <a:solidFill>
                      <a:srgbClr val="000000"/>
                    </a:solidFill>
                    <a:latin typeface="Times"/>
                    <a:ea typeface="Times"/>
                    <a:cs typeface="Times"/>
                    <a:sym typeface="Times"/>
                  </a:endParaRPr>
                </a:p>
              </p:txBody>
            </p:sp>
            <p:sp>
              <p:nvSpPr>
                <p:cNvPr id="108" name="Google Shape;177;p30"/>
                <p:cNvSpPr/>
                <p:nvPr/>
              </p:nvSpPr>
              <p:spPr>
                <a:xfrm>
                  <a:off x="8148638" y="3175001"/>
                  <a:ext cx="314325" cy="1063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" h="67" extrusionOk="0">
                      <a:moveTo>
                        <a:pt x="0" y="42"/>
                      </a:moveTo>
                      <a:lnTo>
                        <a:pt x="193" y="0"/>
                      </a:lnTo>
                      <a:lnTo>
                        <a:pt x="198" y="27"/>
                      </a:lnTo>
                      <a:lnTo>
                        <a:pt x="5" y="67"/>
                      </a:lnTo>
                      <a:lnTo>
                        <a:pt x="0" y="4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121900" tIns="60925" rIns="121900" bIns="60925" anchor="t" anchorCtr="0">
                  <a:noAutofit/>
                </a:bodyPr>
                <a:lstStyle/>
                <a:p>
                  <a:pPr>
                    <a:defRPr/>
                  </a:pPr>
                  <a:endParaRPr sz="3200">
                    <a:solidFill>
                      <a:srgbClr val="000000"/>
                    </a:solidFill>
                    <a:latin typeface="Times"/>
                    <a:ea typeface="Times"/>
                    <a:cs typeface="Times"/>
                    <a:sym typeface="Times"/>
                  </a:endParaRPr>
                </a:p>
              </p:txBody>
            </p:sp>
            <p:sp>
              <p:nvSpPr>
                <p:cNvPr id="109" name="Google Shape;178;p30"/>
                <p:cNvSpPr/>
                <p:nvPr/>
              </p:nvSpPr>
              <p:spPr>
                <a:xfrm>
                  <a:off x="8054975" y="2806701"/>
                  <a:ext cx="311150" cy="136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" h="86" extrusionOk="0">
                      <a:moveTo>
                        <a:pt x="0" y="61"/>
                      </a:moveTo>
                      <a:lnTo>
                        <a:pt x="188" y="0"/>
                      </a:lnTo>
                      <a:lnTo>
                        <a:pt x="196" y="24"/>
                      </a:lnTo>
                      <a:lnTo>
                        <a:pt x="7" y="86"/>
                      </a:lnTo>
                      <a:lnTo>
                        <a:pt x="0" y="6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121900" tIns="60925" rIns="121900" bIns="60925" anchor="t" anchorCtr="0">
                  <a:noAutofit/>
                </a:bodyPr>
                <a:lstStyle/>
                <a:p>
                  <a:pPr>
                    <a:defRPr/>
                  </a:pPr>
                  <a:endParaRPr sz="3200">
                    <a:solidFill>
                      <a:srgbClr val="000000"/>
                    </a:solidFill>
                    <a:latin typeface="Times"/>
                    <a:ea typeface="Times"/>
                    <a:cs typeface="Times"/>
                    <a:sym typeface="Times"/>
                  </a:endParaRPr>
                </a:p>
              </p:txBody>
            </p:sp>
            <p:sp>
              <p:nvSpPr>
                <p:cNvPr id="110" name="Google Shape;179;p30"/>
                <p:cNvSpPr/>
                <p:nvPr/>
              </p:nvSpPr>
              <p:spPr>
                <a:xfrm>
                  <a:off x="7924800" y="2449513"/>
                  <a:ext cx="304800" cy="1666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2" h="105" extrusionOk="0">
                      <a:moveTo>
                        <a:pt x="0" y="81"/>
                      </a:moveTo>
                      <a:lnTo>
                        <a:pt x="182" y="0"/>
                      </a:lnTo>
                      <a:lnTo>
                        <a:pt x="192" y="24"/>
                      </a:lnTo>
                      <a:lnTo>
                        <a:pt x="12" y="105"/>
                      </a:lnTo>
                      <a:lnTo>
                        <a:pt x="0" y="8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121900" tIns="60925" rIns="121900" bIns="60925" anchor="t" anchorCtr="0">
                  <a:noAutofit/>
                </a:bodyPr>
                <a:lstStyle/>
                <a:p>
                  <a:pPr>
                    <a:defRPr/>
                  </a:pPr>
                  <a:endParaRPr sz="3200">
                    <a:solidFill>
                      <a:srgbClr val="000000"/>
                    </a:solidFill>
                    <a:latin typeface="Times"/>
                    <a:ea typeface="Times"/>
                    <a:cs typeface="Times"/>
                    <a:sym typeface="Times"/>
                  </a:endParaRPr>
                </a:p>
              </p:txBody>
            </p:sp>
            <p:sp>
              <p:nvSpPr>
                <p:cNvPr id="111" name="Google Shape;180;p30"/>
                <p:cNvSpPr/>
                <p:nvPr/>
              </p:nvSpPr>
              <p:spPr>
                <a:xfrm>
                  <a:off x="7627938" y="2108201"/>
                  <a:ext cx="427038" cy="273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9" h="172" extrusionOk="0">
                      <a:moveTo>
                        <a:pt x="0" y="150"/>
                      </a:moveTo>
                      <a:lnTo>
                        <a:pt x="257" y="0"/>
                      </a:lnTo>
                      <a:lnTo>
                        <a:pt x="269" y="22"/>
                      </a:lnTo>
                      <a:lnTo>
                        <a:pt x="12" y="172"/>
                      </a:lnTo>
                      <a:lnTo>
                        <a:pt x="0" y="15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121900" tIns="60925" rIns="121900" bIns="60925" anchor="t" anchorCtr="0">
                  <a:noAutofit/>
                </a:bodyPr>
                <a:lstStyle/>
                <a:p>
                  <a:pPr>
                    <a:defRPr/>
                  </a:pPr>
                  <a:endParaRPr sz="3200">
                    <a:solidFill>
                      <a:srgbClr val="000000"/>
                    </a:solidFill>
                    <a:latin typeface="Times"/>
                    <a:ea typeface="Times"/>
                    <a:cs typeface="Times"/>
                    <a:sym typeface="Times"/>
                  </a:endParaRPr>
                </a:p>
              </p:txBody>
            </p:sp>
            <p:sp>
              <p:nvSpPr>
                <p:cNvPr id="112" name="Google Shape;181;p30"/>
                <p:cNvSpPr/>
                <p:nvPr/>
              </p:nvSpPr>
              <p:spPr>
                <a:xfrm>
                  <a:off x="7570788" y="1789113"/>
                  <a:ext cx="277813" cy="2174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" h="137" extrusionOk="0">
                      <a:moveTo>
                        <a:pt x="0" y="116"/>
                      </a:moveTo>
                      <a:lnTo>
                        <a:pt x="159" y="0"/>
                      </a:lnTo>
                      <a:lnTo>
                        <a:pt x="175" y="20"/>
                      </a:lnTo>
                      <a:lnTo>
                        <a:pt x="15" y="137"/>
                      </a:lnTo>
                      <a:lnTo>
                        <a:pt x="0" y="1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121900" tIns="60925" rIns="121900" bIns="60925" anchor="t" anchorCtr="0">
                  <a:noAutofit/>
                </a:bodyPr>
                <a:lstStyle/>
                <a:p>
                  <a:pPr>
                    <a:defRPr/>
                  </a:pPr>
                  <a:endParaRPr sz="3200">
                    <a:solidFill>
                      <a:srgbClr val="000000"/>
                    </a:solidFill>
                    <a:latin typeface="Times"/>
                    <a:ea typeface="Times"/>
                    <a:cs typeface="Times"/>
                    <a:sym typeface="Times"/>
                  </a:endParaRPr>
                </a:p>
              </p:txBody>
            </p:sp>
            <p:sp>
              <p:nvSpPr>
                <p:cNvPr id="113" name="Google Shape;182;p30"/>
                <p:cNvSpPr/>
                <p:nvPr/>
              </p:nvSpPr>
              <p:spPr>
                <a:xfrm>
                  <a:off x="7346950" y="1492251"/>
                  <a:ext cx="260350" cy="241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" h="152" extrusionOk="0">
                      <a:moveTo>
                        <a:pt x="0" y="132"/>
                      </a:moveTo>
                      <a:lnTo>
                        <a:pt x="146" y="0"/>
                      </a:lnTo>
                      <a:lnTo>
                        <a:pt x="164" y="19"/>
                      </a:lnTo>
                      <a:lnTo>
                        <a:pt x="17" y="152"/>
                      </a:lnTo>
                      <a:lnTo>
                        <a:pt x="0" y="13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121900" tIns="60925" rIns="121900" bIns="60925" anchor="t" anchorCtr="0">
                  <a:noAutofit/>
                </a:bodyPr>
                <a:lstStyle/>
                <a:p>
                  <a:pPr>
                    <a:defRPr/>
                  </a:pPr>
                  <a:endParaRPr sz="3200">
                    <a:solidFill>
                      <a:srgbClr val="000000"/>
                    </a:solidFill>
                    <a:latin typeface="Times"/>
                    <a:ea typeface="Times"/>
                    <a:cs typeface="Times"/>
                    <a:sym typeface="Times"/>
                  </a:endParaRPr>
                </a:p>
              </p:txBody>
            </p:sp>
            <p:sp>
              <p:nvSpPr>
                <p:cNvPr id="114" name="Google Shape;183;p30"/>
                <p:cNvSpPr/>
                <p:nvPr/>
              </p:nvSpPr>
              <p:spPr>
                <a:xfrm>
                  <a:off x="7096125" y="1223963"/>
                  <a:ext cx="239713" cy="260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" h="164" extrusionOk="0">
                      <a:moveTo>
                        <a:pt x="0" y="147"/>
                      </a:moveTo>
                      <a:lnTo>
                        <a:pt x="132" y="0"/>
                      </a:lnTo>
                      <a:lnTo>
                        <a:pt x="151" y="17"/>
                      </a:lnTo>
                      <a:lnTo>
                        <a:pt x="19" y="164"/>
                      </a:lnTo>
                      <a:lnTo>
                        <a:pt x="0" y="14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121900" tIns="60925" rIns="121900" bIns="60925" anchor="t" anchorCtr="0">
                  <a:noAutofit/>
                </a:bodyPr>
                <a:lstStyle/>
                <a:p>
                  <a:pPr>
                    <a:defRPr/>
                  </a:pPr>
                  <a:endParaRPr sz="3200">
                    <a:solidFill>
                      <a:srgbClr val="000000"/>
                    </a:solidFill>
                    <a:latin typeface="Times"/>
                    <a:ea typeface="Times"/>
                    <a:cs typeface="Times"/>
                    <a:sym typeface="Times"/>
                  </a:endParaRPr>
                </a:p>
              </p:txBody>
            </p:sp>
            <p:sp>
              <p:nvSpPr>
                <p:cNvPr id="115" name="Google Shape;184;p30"/>
                <p:cNvSpPr/>
                <p:nvPr/>
              </p:nvSpPr>
              <p:spPr>
                <a:xfrm>
                  <a:off x="6823075" y="984251"/>
                  <a:ext cx="215900" cy="2778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" h="175" extrusionOk="0">
                      <a:moveTo>
                        <a:pt x="0" y="159"/>
                      </a:moveTo>
                      <a:lnTo>
                        <a:pt x="115" y="0"/>
                      </a:lnTo>
                      <a:lnTo>
                        <a:pt x="136" y="15"/>
                      </a:lnTo>
                      <a:lnTo>
                        <a:pt x="21" y="175"/>
                      </a:lnTo>
                      <a:lnTo>
                        <a:pt x="0" y="15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121900" tIns="60925" rIns="121900" bIns="60925" anchor="t" anchorCtr="0">
                  <a:noAutofit/>
                </a:bodyPr>
                <a:lstStyle/>
                <a:p>
                  <a:pPr>
                    <a:defRPr/>
                  </a:pPr>
                  <a:endParaRPr sz="3200">
                    <a:solidFill>
                      <a:srgbClr val="000000"/>
                    </a:solidFill>
                    <a:latin typeface="Times"/>
                    <a:ea typeface="Times"/>
                    <a:cs typeface="Times"/>
                    <a:sym typeface="Times"/>
                  </a:endParaRPr>
                </a:p>
              </p:txBody>
            </p:sp>
            <p:sp>
              <p:nvSpPr>
                <p:cNvPr id="116" name="Google Shape;185;p30"/>
                <p:cNvSpPr/>
                <p:nvPr/>
              </p:nvSpPr>
              <p:spPr>
                <a:xfrm>
                  <a:off x="6448425" y="776288"/>
                  <a:ext cx="269875" cy="430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" h="271" extrusionOk="0">
                      <a:moveTo>
                        <a:pt x="0" y="258"/>
                      </a:moveTo>
                      <a:lnTo>
                        <a:pt x="148" y="0"/>
                      </a:lnTo>
                      <a:lnTo>
                        <a:pt x="170" y="13"/>
                      </a:lnTo>
                      <a:lnTo>
                        <a:pt x="22" y="271"/>
                      </a:lnTo>
                      <a:lnTo>
                        <a:pt x="0" y="25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121900" tIns="60925" rIns="121900" bIns="60925" anchor="t" anchorCtr="0">
                  <a:noAutofit/>
                </a:bodyPr>
                <a:lstStyle/>
                <a:p>
                  <a:pPr>
                    <a:defRPr/>
                  </a:pPr>
                  <a:endParaRPr sz="3200">
                    <a:solidFill>
                      <a:srgbClr val="000000"/>
                    </a:solidFill>
                    <a:latin typeface="Times"/>
                    <a:ea typeface="Times"/>
                    <a:cs typeface="Times"/>
                    <a:sym typeface="Times"/>
                  </a:endParaRPr>
                </a:p>
              </p:txBody>
            </p:sp>
            <p:sp>
              <p:nvSpPr>
                <p:cNvPr id="117" name="Google Shape;186;p30"/>
                <p:cNvSpPr/>
                <p:nvPr/>
              </p:nvSpPr>
              <p:spPr>
                <a:xfrm>
                  <a:off x="6211888" y="604838"/>
                  <a:ext cx="165100" cy="303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" h="191" extrusionOk="0">
                      <a:moveTo>
                        <a:pt x="0" y="182"/>
                      </a:moveTo>
                      <a:lnTo>
                        <a:pt x="81" y="0"/>
                      </a:lnTo>
                      <a:lnTo>
                        <a:pt x="104" y="11"/>
                      </a:lnTo>
                      <a:lnTo>
                        <a:pt x="24" y="191"/>
                      </a:lnTo>
                      <a:lnTo>
                        <a:pt x="0" y="18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121900" tIns="60925" rIns="121900" bIns="60925" anchor="t" anchorCtr="0">
                  <a:noAutofit/>
                </a:bodyPr>
                <a:lstStyle/>
                <a:p>
                  <a:pPr>
                    <a:defRPr/>
                  </a:pPr>
                  <a:endParaRPr sz="3200">
                    <a:solidFill>
                      <a:srgbClr val="000000"/>
                    </a:solidFill>
                    <a:latin typeface="Times"/>
                    <a:ea typeface="Times"/>
                    <a:cs typeface="Times"/>
                    <a:sym typeface="Times"/>
                  </a:endParaRPr>
                </a:p>
              </p:txBody>
            </p:sp>
            <p:sp>
              <p:nvSpPr>
                <p:cNvPr id="118" name="Google Shape;187;p30"/>
                <p:cNvSpPr/>
                <p:nvPr/>
              </p:nvSpPr>
              <p:spPr>
                <a:xfrm>
                  <a:off x="5883275" y="469901"/>
                  <a:ext cx="134938" cy="311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" h="196" extrusionOk="0">
                      <a:moveTo>
                        <a:pt x="0" y="189"/>
                      </a:moveTo>
                      <a:lnTo>
                        <a:pt x="61" y="0"/>
                      </a:lnTo>
                      <a:lnTo>
                        <a:pt x="85" y="8"/>
                      </a:lnTo>
                      <a:lnTo>
                        <a:pt x="25" y="196"/>
                      </a:lnTo>
                      <a:lnTo>
                        <a:pt x="0" y="18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121900" tIns="60925" rIns="121900" bIns="60925" anchor="t" anchorCtr="0">
                  <a:noAutofit/>
                </a:bodyPr>
                <a:lstStyle/>
                <a:p>
                  <a:pPr>
                    <a:defRPr/>
                  </a:pPr>
                  <a:endParaRPr sz="3200">
                    <a:solidFill>
                      <a:srgbClr val="000000"/>
                    </a:solidFill>
                    <a:latin typeface="Times"/>
                    <a:ea typeface="Times"/>
                    <a:cs typeface="Times"/>
                    <a:sym typeface="Times"/>
                  </a:endParaRPr>
                </a:p>
              </p:txBody>
            </p:sp>
            <p:sp>
              <p:nvSpPr>
                <p:cNvPr id="119" name="Google Shape;188;p30"/>
                <p:cNvSpPr/>
                <p:nvPr/>
              </p:nvSpPr>
              <p:spPr>
                <a:xfrm>
                  <a:off x="5543550" y="373063"/>
                  <a:ext cx="103188" cy="31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" h="200" extrusionOk="0">
                      <a:moveTo>
                        <a:pt x="0" y="194"/>
                      </a:moveTo>
                      <a:lnTo>
                        <a:pt x="40" y="0"/>
                      </a:lnTo>
                      <a:lnTo>
                        <a:pt x="65" y="5"/>
                      </a:lnTo>
                      <a:lnTo>
                        <a:pt x="25" y="200"/>
                      </a:lnTo>
                      <a:lnTo>
                        <a:pt x="0" y="19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121900" tIns="60925" rIns="121900" bIns="60925" anchor="t" anchorCtr="0">
                  <a:noAutofit/>
                </a:bodyPr>
                <a:lstStyle/>
                <a:p>
                  <a:pPr>
                    <a:defRPr/>
                  </a:pPr>
                  <a:endParaRPr sz="3200">
                    <a:solidFill>
                      <a:srgbClr val="000000"/>
                    </a:solidFill>
                    <a:latin typeface="Times"/>
                    <a:ea typeface="Times"/>
                    <a:cs typeface="Times"/>
                    <a:sym typeface="Times"/>
                  </a:endParaRPr>
                </a:p>
              </p:txBody>
            </p:sp>
            <p:sp>
              <p:nvSpPr>
                <p:cNvPr id="120" name="Google Shape;189;p30"/>
                <p:cNvSpPr/>
                <p:nvPr/>
              </p:nvSpPr>
              <p:spPr>
                <a:xfrm>
                  <a:off x="5197475" y="317501"/>
                  <a:ext cx="73025" cy="3159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" h="199" extrusionOk="0">
                      <a:moveTo>
                        <a:pt x="0" y="196"/>
                      </a:moveTo>
                      <a:lnTo>
                        <a:pt x="19" y="0"/>
                      </a:lnTo>
                      <a:lnTo>
                        <a:pt x="46" y="2"/>
                      </a:lnTo>
                      <a:lnTo>
                        <a:pt x="25" y="199"/>
                      </a:lnTo>
                      <a:lnTo>
                        <a:pt x="0" y="19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121900" tIns="60925" rIns="121900" bIns="60925" anchor="t" anchorCtr="0">
                  <a:noAutofit/>
                </a:bodyPr>
                <a:lstStyle/>
                <a:p>
                  <a:pPr>
                    <a:defRPr/>
                  </a:pPr>
                  <a:endParaRPr sz="3200">
                    <a:solidFill>
                      <a:srgbClr val="000000"/>
                    </a:solidFill>
                    <a:latin typeface="Times"/>
                    <a:ea typeface="Times"/>
                    <a:cs typeface="Times"/>
                    <a:sym typeface="Times"/>
                  </a:endParaRPr>
                </a:p>
              </p:txBody>
            </p:sp>
            <p:sp>
              <p:nvSpPr>
                <p:cNvPr id="121" name="Google Shape;190;p30"/>
                <p:cNvSpPr/>
                <p:nvPr/>
              </p:nvSpPr>
              <p:spPr>
                <a:xfrm>
                  <a:off x="4845050" y="300038"/>
                  <a:ext cx="47625" cy="4714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" h="297" extrusionOk="0">
                      <a:moveTo>
                        <a:pt x="4" y="297"/>
                      </a:moveTo>
                      <a:lnTo>
                        <a:pt x="0" y="0"/>
                      </a:lnTo>
                      <a:lnTo>
                        <a:pt x="26" y="0"/>
                      </a:lnTo>
                      <a:lnTo>
                        <a:pt x="30" y="297"/>
                      </a:lnTo>
                      <a:lnTo>
                        <a:pt x="4" y="29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121900" tIns="60925" rIns="121900" bIns="60925" anchor="t" anchorCtr="0">
                  <a:noAutofit/>
                </a:bodyPr>
                <a:lstStyle/>
                <a:p>
                  <a:pPr>
                    <a:defRPr/>
                  </a:pPr>
                  <a:endParaRPr sz="3200">
                    <a:solidFill>
                      <a:srgbClr val="000000"/>
                    </a:solidFill>
                    <a:latin typeface="Times"/>
                    <a:ea typeface="Times"/>
                    <a:cs typeface="Times"/>
                    <a:sym typeface="Times"/>
                  </a:endParaRPr>
                </a:p>
              </p:txBody>
            </p:sp>
            <p:sp>
              <p:nvSpPr>
                <p:cNvPr id="122" name="Google Shape;191;p30"/>
                <p:cNvSpPr/>
                <p:nvPr/>
              </p:nvSpPr>
              <p:spPr>
                <a:xfrm>
                  <a:off x="4460875" y="317501"/>
                  <a:ext cx="74613" cy="31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" h="200" extrusionOk="0">
                      <a:moveTo>
                        <a:pt x="21" y="200"/>
                      </a:moveTo>
                      <a:lnTo>
                        <a:pt x="0" y="3"/>
                      </a:lnTo>
                      <a:lnTo>
                        <a:pt x="26" y="0"/>
                      </a:lnTo>
                      <a:lnTo>
                        <a:pt x="47" y="197"/>
                      </a:lnTo>
                      <a:lnTo>
                        <a:pt x="21" y="20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121900" tIns="60925" rIns="121900" bIns="60925" anchor="t" anchorCtr="0">
                  <a:noAutofit/>
                </a:bodyPr>
                <a:lstStyle/>
                <a:p>
                  <a:pPr>
                    <a:defRPr/>
                  </a:pPr>
                  <a:endParaRPr sz="3200">
                    <a:solidFill>
                      <a:srgbClr val="000000"/>
                    </a:solidFill>
                    <a:latin typeface="Times"/>
                    <a:ea typeface="Times"/>
                    <a:cs typeface="Times"/>
                    <a:sym typeface="Times"/>
                  </a:endParaRPr>
                </a:p>
              </p:txBody>
            </p:sp>
            <p:sp>
              <p:nvSpPr>
                <p:cNvPr id="123" name="Google Shape;192;p30"/>
                <p:cNvSpPr/>
                <p:nvPr/>
              </p:nvSpPr>
              <p:spPr>
                <a:xfrm>
                  <a:off x="4083050" y="374651"/>
                  <a:ext cx="106363" cy="31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" h="200" extrusionOk="0">
                      <a:moveTo>
                        <a:pt x="41" y="200"/>
                      </a:moveTo>
                      <a:lnTo>
                        <a:pt x="0" y="6"/>
                      </a:lnTo>
                      <a:lnTo>
                        <a:pt x="25" y="0"/>
                      </a:lnTo>
                      <a:lnTo>
                        <a:pt x="67" y="195"/>
                      </a:lnTo>
                      <a:lnTo>
                        <a:pt x="41" y="20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121900" tIns="60925" rIns="121900" bIns="60925" anchor="t" anchorCtr="0">
                  <a:noAutofit/>
                </a:bodyPr>
                <a:lstStyle/>
                <a:p>
                  <a:pPr>
                    <a:defRPr/>
                  </a:pPr>
                  <a:endParaRPr sz="3200">
                    <a:solidFill>
                      <a:srgbClr val="000000"/>
                    </a:solidFill>
                    <a:latin typeface="Times"/>
                    <a:ea typeface="Times"/>
                    <a:cs typeface="Times"/>
                    <a:sym typeface="Times"/>
                  </a:endParaRPr>
                </a:p>
              </p:txBody>
            </p:sp>
            <p:sp>
              <p:nvSpPr>
                <p:cNvPr id="124" name="Google Shape;193;p30"/>
                <p:cNvSpPr/>
                <p:nvPr/>
              </p:nvSpPr>
              <p:spPr>
                <a:xfrm>
                  <a:off x="3713163" y="474663"/>
                  <a:ext cx="136525" cy="311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" h="196" extrusionOk="0">
                      <a:moveTo>
                        <a:pt x="61" y="196"/>
                      </a:moveTo>
                      <a:lnTo>
                        <a:pt x="0" y="8"/>
                      </a:lnTo>
                      <a:lnTo>
                        <a:pt x="25" y="0"/>
                      </a:lnTo>
                      <a:lnTo>
                        <a:pt x="86" y="187"/>
                      </a:lnTo>
                      <a:lnTo>
                        <a:pt x="61" y="19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121900" tIns="60925" rIns="121900" bIns="60925" anchor="t" anchorCtr="0">
                  <a:noAutofit/>
                </a:bodyPr>
                <a:lstStyle/>
                <a:p>
                  <a:pPr>
                    <a:defRPr/>
                  </a:pPr>
                  <a:endParaRPr sz="3200">
                    <a:solidFill>
                      <a:srgbClr val="000000"/>
                    </a:solidFill>
                    <a:latin typeface="Times"/>
                    <a:ea typeface="Times"/>
                    <a:cs typeface="Times"/>
                    <a:sym typeface="Times"/>
                  </a:endParaRPr>
                </a:p>
              </p:txBody>
            </p:sp>
            <p:sp>
              <p:nvSpPr>
                <p:cNvPr id="125" name="Google Shape;194;p30"/>
                <p:cNvSpPr/>
                <p:nvPr/>
              </p:nvSpPr>
              <p:spPr>
                <a:xfrm>
                  <a:off x="3355975" y="611188"/>
                  <a:ext cx="165100" cy="30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" h="190" extrusionOk="0">
                      <a:moveTo>
                        <a:pt x="80" y="190"/>
                      </a:moveTo>
                      <a:lnTo>
                        <a:pt x="0" y="10"/>
                      </a:lnTo>
                      <a:lnTo>
                        <a:pt x="24" y="0"/>
                      </a:lnTo>
                      <a:lnTo>
                        <a:pt x="104" y="180"/>
                      </a:lnTo>
                      <a:lnTo>
                        <a:pt x="80" y="19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121900" tIns="60925" rIns="121900" bIns="60925" anchor="t" anchorCtr="0">
                  <a:noAutofit/>
                </a:bodyPr>
                <a:lstStyle/>
                <a:p>
                  <a:pPr>
                    <a:defRPr/>
                  </a:pPr>
                  <a:endParaRPr sz="3200">
                    <a:solidFill>
                      <a:srgbClr val="000000"/>
                    </a:solidFill>
                    <a:latin typeface="Times"/>
                    <a:ea typeface="Times"/>
                    <a:cs typeface="Times"/>
                    <a:sym typeface="Times"/>
                  </a:endParaRPr>
                </a:p>
              </p:txBody>
            </p:sp>
            <p:sp>
              <p:nvSpPr>
                <p:cNvPr id="126" name="Google Shape;195;p30"/>
                <p:cNvSpPr/>
                <p:nvPr/>
              </p:nvSpPr>
              <p:spPr>
                <a:xfrm>
                  <a:off x="3014663" y="782638"/>
                  <a:ext cx="273050" cy="428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2" h="270" extrusionOk="0">
                      <a:moveTo>
                        <a:pt x="150" y="270"/>
                      </a:moveTo>
                      <a:lnTo>
                        <a:pt x="0" y="13"/>
                      </a:lnTo>
                      <a:lnTo>
                        <a:pt x="22" y="0"/>
                      </a:lnTo>
                      <a:lnTo>
                        <a:pt x="172" y="257"/>
                      </a:lnTo>
                      <a:lnTo>
                        <a:pt x="150" y="27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121900" tIns="60925" rIns="121900" bIns="60925" anchor="t" anchorCtr="0">
                  <a:noAutofit/>
                </a:bodyPr>
                <a:lstStyle/>
                <a:p>
                  <a:pPr>
                    <a:defRPr/>
                  </a:pPr>
                  <a:endParaRPr sz="3200">
                    <a:solidFill>
                      <a:srgbClr val="000000"/>
                    </a:solidFill>
                    <a:latin typeface="Times"/>
                    <a:ea typeface="Times"/>
                    <a:cs typeface="Times"/>
                    <a:sym typeface="Times"/>
                  </a:endParaRPr>
                </a:p>
              </p:txBody>
            </p:sp>
            <p:sp>
              <p:nvSpPr>
                <p:cNvPr id="127" name="Google Shape;196;p30"/>
                <p:cNvSpPr/>
                <p:nvPr/>
              </p:nvSpPr>
              <p:spPr>
                <a:xfrm>
                  <a:off x="2693988" y="990601"/>
                  <a:ext cx="219075" cy="279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" h="176" extrusionOk="0">
                      <a:moveTo>
                        <a:pt x="117" y="176"/>
                      </a:moveTo>
                      <a:lnTo>
                        <a:pt x="0" y="15"/>
                      </a:lnTo>
                      <a:lnTo>
                        <a:pt x="21" y="0"/>
                      </a:lnTo>
                      <a:lnTo>
                        <a:pt x="138" y="161"/>
                      </a:lnTo>
                      <a:lnTo>
                        <a:pt x="117" y="17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121900" tIns="60925" rIns="121900" bIns="60925" anchor="t" anchorCtr="0">
                  <a:noAutofit/>
                </a:bodyPr>
                <a:lstStyle/>
                <a:p>
                  <a:pPr>
                    <a:defRPr/>
                  </a:pPr>
                  <a:endParaRPr sz="3200">
                    <a:solidFill>
                      <a:srgbClr val="000000"/>
                    </a:solidFill>
                    <a:latin typeface="Times"/>
                    <a:ea typeface="Times"/>
                    <a:cs typeface="Times"/>
                    <a:sym typeface="Times"/>
                  </a:endParaRPr>
                </a:p>
              </p:txBody>
            </p:sp>
            <p:sp>
              <p:nvSpPr>
                <p:cNvPr id="128" name="Google Shape;197;p30"/>
                <p:cNvSpPr/>
                <p:nvPr/>
              </p:nvSpPr>
              <p:spPr>
                <a:xfrm>
                  <a:off x="2398713" y="1230313"/>
                  <a:ext cx="239713" cy="2619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" h="165" extrusionOk="0">
                      <a:moveTo>
                        <a:pt x="132" y="165"/>
                      </a:moveTo>
                      <a:lnTo>
                        <a:pt x="0" y="18"/>
                      </a:lnTo>
                      <a:lnTo>
                        <a:pt x="18" y="0"/>
                      </a:lnTo>
                      <a:lnTo>
                        <a:pt x="151" y="147"/>
                      </a:lnTo>
                      <a:lnTo>
                        <a:pt x="132" y="16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121900" tIns="60925" rIns="121900" bIns="60925" anchor="t" anchorCtr="0">
                  <a:noAutofit/>
                </a:bodyPr>
                <a:lstStyle/>
                <a:p>
                  <a:pPr>
                    <a:defRPr/>
                  </a:pPr>
                  <a:endParaRPr sz="3200">
                    <a:solidFill>
                      <a:srgbClr val="000000"/>
                    </a:solidFill>
                    <a:latin typeface="Times"/>
                    <a:ea typeface="Times"/>
                    <a:cs typeface="Times"/>
                    <a:sym typeface="Times"/>
                  </a:endParaRPr>
                </a:p>
              </p:txBody>
            </p:sp>
            <p:sp>
              <p:nvSpPr>
                <p:cNvPr id="129" name="Google Shape;198;p30"/>
                <p:cNvSpPr/>
                <p:nvPr/>
              </p:nvSpPr>
              <p:spPr>
                <a:xfrm>
                  <a:off x="2127250" y="1501776"/>
                  <a:ext cx="261938" cy="2397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" h="151" extrusionOk="0">
                      <a:moveTo>
                        <a:pt x="147" y="151"/>
                      </a:moveTo>
                      <a:lnTo>
                        <a:pt x="0" y="19"/>
                      </a:lnTo>
                      <a:lnTo>
                        <a:pt x="18" y="0"/>
                      </a:lnTo>
                      <a:lnTo>
                        <a:pt x="165" y="133"/>
                      </a:lnTo>
                      <a:lnTo>
                        <a:pt x="147" y="15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121900" tIns="60925" rIns="121900" bIns="60925" anchor="t" anchorCtr="0">
                  <a:noAutofit/>
                </a:bodyPr>
                <a:lstStyle/>
                <a:p>
                  <a:pPr>
                    <a:defRPr/>
                  </a:pPr>
                  <a:endParaRPr sz="3200">
                    <a:solidFill>
                      <a:srgbClr val="000000"/>
                    </a:solidFill>
                    <a:latin typeface="Times"/>
                    <a:ea typeface="Times"/>
                    <a:cs typeface="Times"/>
                    <a:sym typeface="Times"/>
                  </a:endParaRPr>
                </a:p>
              </p:txBody>
            </p:sp>
            <p:sp>
              <p:nvSpPr>
                <p:cNvPr id="130" name="Google Shape;199;p30"/>
                <p:cNvSpPr/>
                <p:nvPr/>
              </p:nvSpPr>
              <p:spPr>
                <a:xfrm>
                  <a:off x="1887538" y="1800226"/>
                  <a:ext cx="279400" cy="2174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6" h="137" extrusionOk="0">
                      <a:moveTo>
                        <a:pt x="161" y="137"/>
                      </a:moveTo>
                      <a:lnTo>
                        <a:pt x="0" y="20"/>
                      </a:lnTo>
                      <a:lnTo>
                        <a:pt x="15" y="0"/>
                      </a:lnTo>
                      <a:lnTo>
                        <a:pt x="176" y="116"/>
                      </a:lnTo>
                      <a:lnTo>
                        <a:pt x="161" y="13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121900" tIns="60925" rIns="121900" bIns="60925" anchor="t" anchorCtr="0">
                  <a:noAutofit/>
                </a:bodyPr>
                <a:lstStyle/>
                <a:p>
                  <a:pPr>
                    <a:defRPr/>
                  </a:pPr>
                  <a:endParaRPr sz="3200">
                    <a:solidFill>
                      <a:srgbClr val="000000"/>
                    </a:solidFill>
                    <a:latin typeface="Times"/>
                    <a:ea typeface="Times"/>
                    <a:cs typeface="Times"/>
                    <a:sym typeface="Times"/>
                  </a:endParaRPr>
                </a:p>
              </p:txBody>
            </p:sp>
            <p:sp>
              <p:nvSpPr>
                <p:cNvPr id="131" name="Google Shape;200;p30"/>
                <p:cNvSpPr/>
                <p:nvPr/>
              </p:nvSpPr>
              <p:spPr>
                <a:xfrm>
                  <a:off x="1681163" y="2120901"/>
                  <a:ext cx="428625" cy="2714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" h="171" extrusionOk="0">
                      <a:moveTo>
                        <a:pt x="257" y="171"/>
                      </a:moveTo>
                      <a:lnTo>
                        <a:pt x="0" y="23"/>
                      </a:lnTo>
                      <a:lnTo>
                        <a:pt x="13" y="0"/>
                      </a:lnTo>
                      <a:lnTo>
                        <a:pt x="270" y="148"/>
                      </a:lnTo>
                      <a:lnTo>
                        <a:pt x="257" y="17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121900" tIns="60925" rIns="121900" bIns="60925" anchor="t" anchorCtr="0">
                  <a:noAutofit/>
                </a:bodyPr>
                <a:lstStyle/>
                <a:p>
                  <a:pPr>
                    <a:defRPr/>
                  </a:pPr>
                  <a:endParaRPr sz="3200">
                    <a:solidFill>
                      <a:srgbClr val="000000"/>
                    </a:solidFill>
                    <a:latin typeface="Times"/>
                    <a:ea typeface="Times"/>
                    <a:cs typeface="Times"/>
                    <a:sym typeface="Times"/>
                  </a:endParaRPr>
                </a:p>
              </p:txBody>
            </p:sp>
            <p:sp>
              <p:nvSpPr>
                <p:cNvPr id="132" name="Google Shape;201;p30"/>
                <p:cNvSpPr/>
                <p:nvPr/>
              </p:nvSpPr>
              <p:spPr>
                <a:xfrm>
                  <a:off x="1508125" y="2460626"/>
                  <a:ext cx="303213" cy="165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" h="104" extrusionOk="0">
                      <a:moveTo>
                        <a:pt x="182" y="104"/>
                      </a:moveTo>
                      <a:lnTo>
                        <a:pt x="0" y="24"/>
                      </a:lnTo>
                      <a:lnTo>
                        <a:pt x="11" y="0"/>
                      </a:lnTo>
                      <a:lnTo>
                        <a:pt x="191" y="81"/>
                      </a:lnTo>
                      <a:lnTo>
                        <a:pt x="182" y="10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121900" tIns="60925" rIns="121900" bIns="60925" anchor="t" anchorCtr="0">
                  <a:noAutofit/>
                </a:bodyPr>
                <a:lstStyle/>
                <a:p>
                  <a:pPr>
                    <a:defRPr/>
                  </a:pPr>
                  <a:endParaRPr sz="3200">
                    <a:solidFill>
                      <a:srgbClr val="000000"/>
                    </a:solidFill>
                    <a:latin typeface="Times"/>
                    <a:ea typeface="Times"/>
                    <a:cs typeface="Times"/>
                    <a:sym typeface="Times"/>
                  </a:endParaRPr>
                </a:p>
              </p:txBody>
            </p:sp>
            <p:sp>
              <p:nvSpPr>
                <p:cNvPr id="133" name="Google Shape;202;p30"/>
                <p:cNvSpPr/>
                <p:nvPr/>
              </p:nvSpPr>
              <p:spPr>
                <a:xfrm>
                  <a:off x="1373188" y="2817813"/>
                  <a:ext cx="312738" cy="136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7" h="86" extrusionOk="0">
                      <a:moveTo>
                        <a:pt x="189" y="86"/>
                      </a:moveTo>
                      <a:lnTo>
                        <a:pt x="0" y="25"/>
                      </a:lnTo>
                      <a:lnTo>
                        <a:pt x="8" y="0"/>
                      </a:lnTo>
                      <a:lnTo>
                        <a:pt x="197" y="61"/>
                      </a:lnTo>
                      <a:lnTo>
                        <a:pt x="189" y="8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121900" tIns="60925" rIns="121900" bIns="60925" anchor="t" anchorCtr="0">
                  <a:noAutofit/>
                </a:bodyPr>
                <a:lstStyle/>
                <a:p>
                  <a:pPr>
                    <a:defRPr/>
                  </a:pPr>
                  <a:endParaRPr sz="3200">
                    <a:solidFill>
                      <a:srgbClr val="000000"/>
                    </a:solidFill>
                    <a:latin typeface="Times"/>
                    <a:ea typeface="Times"/>
                    <a:cs typeface="Times"/>
                    <a:sym typeface="Times"/>
                  </a:endParaRPr>
                </a:p>
              </p:txBody>
            </p:sp>
            <p:sp>
              <p:nvSpPr>
                <p:cNvPr id="134" name="Google Shape;203;p30"/>
                <p:cNvSpPr/>
                <p:nvPr/>
              </p:nvSpPr>
              <p:spPr>
                <a:xfrm>
                  <a:off x="1276350" y="3189288"/>
                  <a:ext cx="317500" cy="104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" h="66" extrusionOk="0">
                      <a:moveTo>
                        <a:pt x="194" y="66"/>
                      </a:moveTo>
                      <a:lnTo>
                        <a:pt x="0" y="26"/>
                      </a:lnTo>
                      <a:lnTo>
                        <a:pt x="5" y="0"/>
                      </a:lnTo>
                      <a:lnTo>
                        <a:pt x="200" y="41"/>
                      </a:lnTo>
                      <a:lnTo>
                        <a:pt x="194" y="6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121900" tIns="60925" rIns="121900" bIns="60925" anchor="t" anchorCtr="0">
                  <a:noAutofit/>
                </a:bodyPr>
                <a:lstStyle/>
                <a:p>
                  <a:pPr>
                    <a:defRPr/>
                  </a:pPr>
                  <a:endParaRPr sz="3200">
                    <a:solidFill>
                      <a:srgbClr val="000000"/>
                    </a:solidFill>
                    <a:latin typeface="Times"/>
                    <a:ea typeface="Times"/>
                    <a:cs typeface="Times"/>
                    <a:sym typeface="Times"/>
                  </a:endParaRPr>
                </a:p>
              </p:txBody>
            </p:sp>
            <p:sp>
              <p:nvSpPr>
                <p:cNvPr id="135" name="Google Shape;204;p30"/>
                <p:cNvSpPr/>
                <p:nvPr/>
              </p:nvSpPr>
              <p:spPr>
                <a:xfrm>
                  <a:off x="1220788" y="3570288"/>
                  <a:ext cx="315913" cy="73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" h="46" extrusionOk="0">
                      <a:moveTo>
                        <a:pt x="196" y="46"/>
                      </a:moveTo>
                      <a:lnTo>
                        <a:pt x="0" y="25"/>
                      </a:lnTo>
                      <a:lnTo>
                        <a:pt x="2" y="0"/>
                      </a:lnTo>
                      <a:lnTo>
                        <a:pt x="199" y="19"/>
                      </a:lnTo>
                      <a:lnTo>
                        <a:pt x="196" y="4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121900" tIns="60925" rIns="121900" bIns="60925" anchor="t" anchorCtr="0">
                  <a:noAutofit/>
                </a:bodyPr>
                <a:lstStyle/>
                <a:p>
                  <a:pPr>
                    <a:defRPr/>
                  </a:pPr>
                  <a:endParaRPr sz="3200">
                    <a:solidFill>
                      <a:srgbClr val="000000"/>
                    </a:solidFill>
                    <a:latin typeface="Times"/>
                    <a:ea typeface="Times"/>
                    <a:cs typeface="Times"/>
                    <a:sym typeface="Times"/>
                  </a:endParaRPr>
                </a:p>
              </p:txBody>
            </p:sp>
            <p:sp>
              <p:nvSpPr>
                <p:cNvPr id="140" name="Google Shape;205;p30"/>
                <p:cNvSpPr/>
                <p:nvPr/>
              </p:nvSpPr>
              <p:spPr>
                <a:xfrm>
                  <a:off x="1203325" y="3944938"/>
                  <a:ext cx="471488" cy="49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7" h="31" extrusionOk="0">
                      <a:moveTo>
                        <a:pt x="297" y="27"/>
                      </a:moveTo>
                      <a:lnTo>
                        <a:pt x="0" y="31"/>
                      </a:lnTo>
                      <a:lnTo>
                        <a:pt x="0" y="4"/>
                      </a:lnTo>
                      <a:lnTo>
                        <a:pt x="297" y="0"/>
                      </a:lnTo>
                      <a:lnTo>
                        <a:pt x="297" y="2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121900" tIns="60925" rIns="121900" bIns="60925" anchor="t" anchorCtr="0">
                  <a:noAutofit/>
                </a:bodyPr>
                <a:lstStyle/>
                <a:p>
                  <a:pPr>
                    <a:defRPr/>
                  </a:pPr>
                  <a:endParaRPr sz="3200">
                    <a:solidFill>
                      <a:srgbClr val="000000"/>
                    </a:solidFill>
                    <a:latin typeface="Times"/>
                    <a:ea typeface="Times"/>
                    <a:cs typeface="Times"/>
                    <a:sym typeface="Times"/>
                  </a:endParaRPr>
                </a:p>
              </p:txBody>
            </p:sp>
            <p:sp>
              <p:nvSpPr>
                <p:cNvPr id="141" name="Google Shape;206;p30"/>
                <p:cNvSpPr/>
                <p:nvPr/>
              </p:nvSpPr>
              <p:spPr>
                <a:xfrm>
                  <a:off x="1220788" y="4302126"/>
                  <a:ext cx="317500" cy="73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" h="46" extrusionOk="0">
                      <a:moveTo>
                        <a:pt x="200" y="27"/>
                      </a:moveTo>
                      <a:lnTo>
                        <a:pt x="3" y="46"/>
                      </a:lnTo>
                      <a:lnTo>
                        <a:pt x="0" y="21"/>
                      </a:lnTo>
                      <a:lnTo>
                        <a:pt x="197" y="0"/>
                      </a:lnTo>
                      <a:lnTo>
                        <a:pt x="200" y="2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121900" tIns="60925" rIns="121900" bIns="60925" anchor="t" anchorCtr="0">
                  <a:noAutofit/>
                </a:bodyPr>
                <a:lstStyle/>
                <a:p>
                  <a:pPr>
                    <a:defRPr/>
                  </a:pPr>
                  <a:endParaRPr sz="3200">
                    <a:solidFill>
                      <a:srgbClr val="000000"/>
                    </a:solidFill>
                    <a:latin typeface="Times"/>
                    <a:ea typeface="Times"/>
                    <a:cs typeface="Times"/>
                    <a:sym typeface="Times"/>
                  </a:endParaRPr>
                </a:p>
              </p:txBody>
            </p:sp>
            <p:sp>
              <p:nvSpPr>
                <p:cNvPr id="142" name="Google Shape;207;p30"/>
                <p:cNvSpPr/>
                <p:nvPr/>
              </p:nvSpPr>
              <p:spPr>
                <a:xfrm>
                  <a:off x="1277938" y="4648201"/>
                  <a:ext cx="317500" cy="1063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" h="67" extrusionOk="0">
                      <a:moveTo>
                        <a:pt x="200" y="27"/>
                      </a:moveTo>
                      <a:lnTo>
                        <a:pt x="6" y="67"/>
                      </a:lnTo>
                      <a:lnTo>
                        <a:pt x="0" y="42"/>
                      </a:lnTo>
                      <a:lnTo>
                        <a:pt x="195" y="0"/>
                      </a:lnTo>
                      <a:lnTo>
                        <a:pt x="200" y="2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121900" tIns="60925" rIns="121900" bIns="60925" anchor="t" anchorCtr="0">
                  <a:noAutofit/>
                </a:bodyPr>
                <a:lstStyle/>
                <a:p>
                  <a:pPr>
                    <a:defRPr/>
                  </a:pPr>
                  <a:endParaRPr sz="3200">
                    <a:solidFill>
                      <a:srgbClr val="000000"/>
                    </a:solidFill>
                    <a:latin typeface="Times"/>
                    <a:ea typeface="Times"/>
                    <a:cs typeface="Times"/>
                    <a:sym typeface="Times"/>
                  </a:endParaRPr>
                </a:p>
              </p:txBody>
            </p:sp>
            <p:sp>
              <p:nvSpPr>
                <p:cNvPr id="143" name="Google Shape;208;p30"/>
                <p:cNvSpPr/>
                <p:nvPr/>
              </p:nvSpPr>
              <p:spPr>
                <a:xfrm>
                  <a:off x="1374775" y="4987926"/>
                  <a:ext cx="314325" cy="136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" h="86" extrusionOk="0">
                      <a:moveTo>
                        <a:pt x="198" y="25"/>
                      </a:moveTo>
                      <a:lnTo>
                        <a:pt x="9" y="86"/>
                      </a:lnTo>
                      <a:lnTo>
                        <a:pt x="0" y="63"/>
                      </a:lnTo>
                      <a:lnTo>
                        <a:pt x="189" y="0"/>
                      </a:lnTo>
                      <a:lnTo>
                        <a:pt x="198" y="2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121900" tIns="60925" rIns="121900" bIns="60925" anchor="t" anchorCtr="0">
                  <a:noAutofit/>
                </a:bodyPr>
                <a:lstStyle/>
                <a:p>
                  <a:pPr>
                    <a:defRPr/>
                  </a:pPr>
                  <a:endParaRPr sz="3200">
                    <a:solidFill>
                      <a:srgbClr val="000000"/>
                    </a:solidFill>
                    <a:latin typeface="Times"/>
                    <a:ea typeface="Times"/>
                    <a:cs typeface="Times"/>
                    <a:sym typeface="Times"/>
                  </a:endParaRPr>
                </a:p>
              </p:txBody>
            </p:sp>
            <p:sp>
              <p:nvSpPr>
                <p:cNvPr id="144" name="Google Shape;209;p30"/>
                <p:cNvSpPr/>
                <p:nvPr/>
              </p:nvSpPr>
              <p:spPr>
                <a:xfrm>
                  <a:off x="1511300" y="5316538"/>
                  <a:ext cx="304800" cy="168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2" h="106" extrusionOk="0">
                      <a:moveTo>
                        <a:pt x="192" y="24"/>
                      </a:moveTo>
                      <a:lnTo>
                        <a:pt x="12" y="106"/>
                      </a:lnTo>
                      <a:lnTo>
                        <a:pt x="0" y="82"/>
                      </a:lnTo>
                      <a:lnTo>
                        <a:pt x="181" y="0"/>
                      </a:lnTo>
                      <a:lnTo>
                        <a:pt x="192" y="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121900" tIns="60925" rIns="121900" bIns="60925" anchor="t" anchorCtr="0">
                  <a:noAutofit/>
                </a:bodyPr>
                <a:lstStyle/>
                <a:p>
                  <a:pPr>
                    <a:defRPr/>
                  </a:pPr>
                  <a:endParaRPr sz="3200">
                    <a:solidFill>
                      <a:srgbClr val="000000"/>
                    </a:solidFill>
                    <a:latin typeface="Times"/>
                    <a:ea typeface="Times"/>
                    <a:cs typeface="Times"/>
                    <a:sym typeface="Times"/>
                  </a:endParaRPr>
                </a:p>
              </p:txBody>
            </p:sp>
            <p:sp>
              <p:nvSpPr>
                <p:cNvPr id="145" name="Google Shape;210;p30"/>
                <p:cNvSpPr/>
                <p:nvPr/>
              </p:nvSpPr>
              <p:spPr>
                <a:xfrm>
                  <a:off x="1685925" y="5553076"/>
                  <a:ext cx="428625" cy="2714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" h="171" extrusionOk="0">
                      <a:moveTo>
                        <a:pt x="270" y="22"/>
                      </a:moveTo>
                      <a:lnTo>
                        <a:pt x="13" y="171"/>
                      </a:lnTo>
                      <a:lnTo>
                        <a:pt x="0" y="148"/>
                      </a:lnTo>
                      <a:lnTo>
                        <a:pt x="257" y="0"/>
                      </a:lnTo>
                      <a:lnTo>
                        <a:pt x="270" y="2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121900" tIns="60925" rIns="121900" bIns="60925" anchor="t" anchorCtr="0">
                  <a:noAutofit/>
                </a:bodyPr>
                <a:lstStyle/>
                <a:p>
                  <a:pPr>
                    <a:defRPr/>
                  </a:pPr>
                  <a:endParaRPr sz="3200">
                    <a:solidFill>
                      <a:srgbClr val="000000"/>
                    </a:solidFill>
                    <a:latin typeface="Times"/>
                    <a:ea typeface="Times"/>
                    <a:cs typeface="Times"/>
                    <a:sym typeface="Times"/>
                  </a:endParaRPr>
                </a:p>
              </p:txBody>
            </p:sp>
            <p:sp>
              <p:nvSpPr>
                <p:cNvPr id="146" name="Google Shape;211;p30"/>
                <p:cNvSpPr/>
                <p:nvPr/>
              </p:nvSpPr>
              <p:spPr>
                <a:xfrm>
                  <a:off x="1893888" y="5926138"/>
                  <a:ext cx="277813" cy="2174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" h="137" extrusionOk="0">
                      <a:moveTo>
                        <a:pt x="175" y="20"/>
                      </a:moveTo>
                      <a:lnTo>
                        <a:pt x="15" y="137"/>
                      </a:lnTo>
                      <a:lnTo>
                        <a:pt x="0" y="116"/>
                      </a:lnTo>
                      <a:lnTo>
                        <a:pt x="160" y="0"/>
                      </a:lnTo>
                      <a:lnTo>
                        <a:pt x="175" y="2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121900" tIns="60925" rIns="121900" bIns="60925" anchor="t" anchorCtr="0">
                  <a:noAutofit/>
                </a:bodyPr>
                <a:lstStyle/>
                <a:p>
                  <a:pPr>
                    <a:defRPr/>
                  </a:pPr>
                  <a:endParaRPr sz="3200">
                    <a:solidFill>
                      <a:srgbClr val="000000"/>
                    </a:solidFill>
                    <a:latin typeface="Times"/>
                    <a:ea typeface="Times"/>
                    <a:cs typeface="Times"/>
                    <a:sym typeface="Times"/>
                  </a:endParaRPr>
                </a:p>
              </p:txBody>
            </p:sp>
            <p:sp>
              <p:nvSpPr>
                <p:cNvPr id="147" name="Google Shape;212;p30"/>
                <p:cNvSpPr/>
                <p:nvPr/>
              </p:nvSpPr>
              <p:spPr>
                <a:xfrm>
                  <a:off x="2133600" y="6199188"/>
                  <a:ext cx="260350" cy="24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" h="153" extrusionOk="0">
                      <a:moveTo>
                        <a:pt x="164" y="19"/>
                      </a:moveTo>
                      <a:lnTo>
                        <a:pt x="17" y="153"/>
                      </a:lnTo>
                      <a:lnTo>
                        <a:pt x="0" y="133"/>
                      </a:lnTo>
                      <a:lnTo>
                        <a:pt x="148" y="0"/>
                      </a:lnTo>
                      <a:lnTo>
                        <a:pt x="164" y="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121900" tIns="60925" rIns="121900" bIns="60925" anchor="t" anchorCtr="0">
                  <a:noAutofit/>
                </a:bodyPr>
                <a:lstStyle/>
                <a:p>
                  <a:pPr>
                    <a:defRPr/>
                  </a:pPr>
                  <a:endParaRPr sz="3200">
                    <a:solidFill>
                      <a:srgbClr val="000000"/>
                    </a:solidFill>
                    <a:latin typeface="Times"/>
                    <a:ea typeface="Times"/>
                    <a:cs typeface="Times"/>
                    <a:sym typeface="Times"/>
                  </a:endParaRPr>
                </a:p>
              </p:txBody>
            </p:sp>
            <p:sp>
              <p:nvSpPr>
                <p:cNvPr id="148" name="Google Shape;213;p30"/>
                <p:cNvSpPr/>
                <p:nvPr/>
              </p:nvSpPr>
              <p:spPr>
                <a:xfrm>
                  <a:off x="2403475" y="6450013"/>
                  <a:ext cx="242888" cy="260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" h="164" extrusionOk="0">
                      <a:moveTo>
                        <a:pt x="153" y="17"/>
                      </a:moveTo>
                      <a:lnTo>
                        <a:pt x="19" y="164"/>
                      </a:lnTo>
                      <a:lnTo>
                        <a:pt x="0" y="147"/>
                      </a:lnTo>
                      <a:lnTo>
                        <a:pt x="133" y="0"/>
                      </a:lnTo>
                      <a:lnTo>
                        <a:pt x="153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121900" tIns="60925" rIns="121900" bIns="60925" anchor="t" anchorCtr="0">
                  <a:noAutofit/>
                </a:bodyPr>
                <a:lstStyle/>
                <a:p>
                  <a:pPr>
                    <a:defRPr/>
                  </a:pPr>
                  <a:endParaRPr sz="3200">
                    <a:solidFill>
                      <a:srgbClr val="000000"/>
                    </a:solidFill>
                    <a:latin typeface="Times"/>
                    <a:ea typeface="Times"/>
                    <a:cs typeface="Times"/>
                    <a:sym typeface="Times"/>
                  </a:endParaRPr>
                </a:p>
              </p:txBody>
            </p:sp>
            <p:sp>
              <p:nvSpPr>
                <p:cNvPr id="149" name="Google Shape;214;p30"/>
                <p:cNvSpPr/>
                <p:nvPr/>
              </p:nvSpPr>
              <p:spPr>
                <a:xfrm>
                  <a:off x="2700338" y="6672263"/>
                  <a:ext cx="219075" cy="2778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" h="175" extrusionOk="0">
                      <a:moveTo>
                        <a:pt x="138" y="16"/>
                      </a:moveTo>
                      <a:lnTo>
                        <a:pt x="21" y="175"/>
                      </a:lnTo>
                      <a:lnTo>
                        <a:pt x="0" y="160"/>
                      </a:lnTo>
                      <a:lnTo>
                        <a:pt x="117" y="0"/>
                      </a:lnTo>
                      <a:lnTo>
                        <a:pt x="138" y="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121900" tIns="60925" rIns="121900" bIns="60925" anchor="t" anchorCtr="0">
                  <a:noAutofit/>
                </a:bodyPr>
                <a:lstStyle/>
                <a:p>
                  <a:pPr>
                    <a:defRPr/>
                  </a:pPr>
                  <a:endParaRPr sz="3200">
                    <a:solidFill>
                      <a:srgbClr val="000000"/>
                    </a:solidFill>
                    <a:latin typeface="Times"/>
                    <a:ea typeface="Times"/>
                    <a:cs typeface="Times"/>
                    <a:sym typeface="Times"/>
                  </a:endParaRPr>
                </a:p>
              </p:txBody>
            </p:sp>
            <p:sp>
              <p:nvSpPr>
                <p:cNvPr id="150" name="Google Shape;215;p30"/>
                <p:cNvSpPr/>
                <p:nvPr/>
              </p:nvSpPr>
              <p:spPr>
                <a:xfrm>
                  <a:off x="3022600" y="6727826"/>
                  <a:ext cx="271463" cy="4302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" h="271" extrusionOk="0">
                      <a:moveTo>
                        <a:pt x="171" y="14"/>
                      </a:moveTo>
                      <a:lnTo>
                        <a:pt x="22" y="271"/>
                      </a:lnTo>
                      <a:lnTo>
                        <a:pt x="0" y="258"/>
                      </a:lnTo>
                      <a:lnTo>
                        <a:pt x="149" y="0"/>
                      </a:lnTo>
                      <a:lnTo>
                        <a:pt x="171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121900" tIns="60925" rIns="121900" bIns="60925" anchor="t" anchorCtr="0">
                  <a:noAutofit/>
                </a:bodyPr>
                <a:lstStyle/>
                <a:p>
                  <a:pPr>
                    <a:defRPr/>
                  </a:pPr>
                  <a:endParaRPr sz="3200">
                    <a:solidFill>
                      <a:srgbClr val="000000"/>
                    </a:solidFill>
                    <a:latin typeface="Times"/>
                    <a:ea typeface="Times"/>
                    <a:cs typeface="Times"/>
                    <a:sym typeface="Times"/>
                  </a:endParaRPr>
                </a:p>
              </p:txBody>
            </p:sp>
          </p:grpSp>
        </p:grpSp>
        <p:sp>
          <p:nvSpPr>
            <p:cNvPr id="86" name="Google Shape;216;p30"/>
            <p:cNvSpPr/>
            <p:nvPr/>
          </p:nvSpPr>
          <p:spPr>
            <a:xfrm>
              <a:off x="1018202" y="4215125"/>
              <a:ext cx="181500" cy="181500"/>
            </a:xfrm>
            <a:prstGeom prst="ellipse">
              <a:avLst/>
            </a:prstGeom>
            <a:gradFill>
              <a:gsLst>
                <a:gs pos="0">
                  <a:srgbClr val="FFFFFF"/>
                </a:gs>
                <a:gs pos="45000">
                  <a:srgbClr val="FFFFFF"/>
                </a:gs>
                <a:gs pos="100000">
                  <a:srgbClr val="494949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121900" tIns="60925" rIns="121900" bIns="60925" anchor="t" anchorCtr="0">
              <a:noAutofit/>
            </a:bodyPr>
            <a:lstStyle/>
            <a:p>
              <a:pPr>
                <a:defRPr/>
              </a:pPr>
              <a:endParaRPr sz="32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87" name="Google Shape;217;p30"/>
            <p:cNvSpPr/>
            <p:nvPr/>
          </p:nvSpPr>
          <p:spPr>
            <a:xfrm>
              <a:off x="1040576" y="4237499"/>
              <a:ext cx="136800" cy="136800"/>
            </a:xfrm>
            <a:prstGeom prst="ellipse">
              <a:avLst/>
            </a:prstGeom>
            <a:gradFill>
              <a:gsLst>
                <a:gs pos="0">
                  <a:srgbClr val="292929"/>
                </a:gs>
                <a:gs pos="50000">
                  <a:srgbClr val="5F5F5F"/>
                </a:gs>
                <a:gs pos="63000">
                  <a:srgbClr val="979797"/>
                </a:gs>
                <a:gs pos="100000">
                  <a:srgbClr val="979797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121900" tIns="60925" rIns="121900" bIns="60925" anchor="ctr" anchorCtr="0">
              <a:noAutofit/>
            </a:bodyPr>
            <a:lstStyle/>
            <a:p>
              <a:pPr>
                <a:defRPr/>
              </a:pPr>
              <a:endParaRPr sz="32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grpSp>
          <p:nvGrpSpPr>
            <p:cNvPr id="88" name="Google Shape;218;p30"/>
            <p:cNvGrpSpPr/>
            <p:nvPr/>
          </p:nvGrpSpPr>
          <p:grpSpPr>
            <a:xfrm rot="1800168">
              <a:off x="1077306" y="3668214"/>
              <a:ext cx="60467" cy="1269811"/>
              <a:chOff x="4453000" y="1712025"/>
              <a:chExt cx="152399" cy="3200400"/>
            </a:xfrm>
          </p:grpSpPr>
          <p:sp>
            <p:nvSpPr>
              <p:cNvPr id="91" name="Google Shape;219;p30"/>
              <p:cNvSpPr/>
              <p:nvPr/>
            </p:nvSpPr>
            <p:spPr>
              <a:xfrm>
                <a:off x="4453000" y="1712025"/>
                <a:ext cx="152399" cy="1600204"/>
              </a:xfrm>
              <a:custGeom>
                <a:avLst/>
                <a:gdLst/>
                <a:ahLst/>
                <a:cxnLst/>
                <a:rect l="l" t="t" r="r" b="b"/>
                <a:pathLst>
                  <a:path w="350" h="4320" extrusionOk="0">
                    <a:moveTo>
                      <a:pt x="350" y="4320"/>
                    </a:moveTo>
                    <a:lnTo>
                      <a:pt x="182" y="2"/>
                    </a:lnTo>
                    <a:lnTo>
                      <a:pt x="168" y="0"/>
                    </a:lnTo>
                    <a:lnTo>
                      <a:pt x="0" y="4320"/>
                    </a:lnTo>
                    <a:lnTo>
                      <a:pt x="350" y="4320"/>
                    </a:lnTo>
                    <a:close/>
                  </a:path>
                </a:pathLst>
              </a:custGeom>
              <a:gradFill>
                <a:gsLst>
                  <a:gs pos="0">
                    <a:srgbClr val="7F7F7F"/>
                  </a:gs>
                  <a:gs pos="46000">
                    <a:srgbClr val="7F7F7F"/>
                  </a:gs>
                  <a:gs pos="100000">
                    <a:srgbClr val="A5A5A5"/>
                  </a:gs>
                </a:gsLst>
                <a:lin ang="5400012" scaled="0"/>
              </a:gradFill>
              <a:ln w="9525" cap="flat" cmpd="sng">
                <a:solidFill>
                  <a:srgbClr val="3A0B05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121900" tIns="60925" rIns="121900" bIns="60925" anchor="t" anchorCtr="0">
                <a:noAutofit/>
              </a:bodyPr>
              <a:lstStyle/>
              <a:p>
                <a:pPr>
                  <a:defRPr/>
                </a:pPr>
                <a:endParaRPr sz="3200">
                  <a:solidFill>
                    <a:srgbClr val="000000"/>
                  </a:solidFill>
                  <a:latin typeface="Times"/>
                  <a:ea typeface="Times"/>
                  <a:cs typeface="Times"/>
                  <a:sym typeface="Times"/>
                </a:endParaRPr>
              </a:p>
            </p:txBody>
          </p:sp>
          <p:sp>
            <p:nvSpPr>
              <p:cNvPr id="92" name="Google Shape;220;p30"/>
              <p:cNvSpPr/>
              <p:nvPr/>
            </p:nvSpPr>
            <p:spPr>
              <a:xfrm rot="10800000" flipH="1">
                <a:off x="4453000" y="3312221"/>
                <a:ext cx="152399" cy="1600204"/>
              </a:xfrm>
              <a:custGeom>
                <a:avLst/>
                <a:gdLst/>
                <a:ahLst/>
                <a:cxnLst/>
                <a:rect l="l" t="t" r="r" b="b"/>
                <a:pathLst>
                  <a:path w="350" h="4320" extrusionOk="0">
                    <a:moveTo>
                      <a:pt x="350" y="4320"/>
                    </a:moveTo>
                    <a:lnTo>
                      <a:pt x="182" y="2"/>
                    </a:lnTo>
                    <a:lnTo>
                      <a:pt x="168" y="0"/>
                    </a:lnTo>
                    <a:lnTo>
                      <a:pt x="0" y="4320"/>
                    </a:lnTo>
                    <a:lnTo>
                      <a:pt x="350" y="432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60925" rIns="121900" bIns="60925" anchor="t" anchorCtr="0">
                <a:noAutofit/>
              </a:bodyPr>
              <a:lstStyle/>
              <a:p>
                <a:pPr>
                  <a:defRPr/>
                </a:pPr>
                <a:endParaRPr sz="3200">
                  <a:solidFill>
                    <a:srgbClr val="000000"/>
                  </a:solidFill>
                  <a:latin typeface="Times"/>
                  <a:ea typeface="Times"/>
                  <a:cs typeface="Times"/>
                  <a:sym typeface="Times"/>
                </a:endParaRPr>
              </a:p>
            </p:txBody>
          </p:sp>
        </p:grpSp>
        <p:sp>
          <p:nvSpPr>
            <p:cNvPr id="89" name="Google Shape;221;p30"/>
            <p:cNvSpPr/>
            <p:nvPr/>
          </p:nvSpPr>
          <p:spPr>
            <a:xfrm>
              <a:off x="1062310" y="4258558"/>
              <a:ext cx="91800" cy="91800"/>
            </a:xfrm>
            <a:prstGeom prst="ellipse">
              <a:avLst/>
            </a:prstGeom>
            <a:gradFill>
              <a:gsLst>
                <a:gs pos="0">
                  <a:srgbClr val="FFFFFF"/>
                </a:gs>
                <a:gs pos="12000">
                  <a:srgbClr val="FFFFFF"/>
                </a:gs>
                <a:gs pos="58000">
                  <a:srgbClr val="777777"/>
                </a:gs>
                <a:gs pos="100000">
                  <a:srgbClr val="DDDDDD"/>
                </a:gs>
              </a:gsLst>
              <a:path path="circle">
                <a:fillToRect r="100000" b="100000"/>
              </a:path>
              <a:tileRect l="-100000" t="-100000"/>
            </a:gradFill>
            <a:ln w="9525" cap="flat" cmpd="sng">
              <a:solidFill>
                <a:srgbClr val="7F7F7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121900" tIns="60925" rIns="121900" bIns="60925" anchor="t" anchorCtr="0">
              <a:noAutofit/>
            </a:bodyPr>
            <a:lstStyle/>
            <a:p>
              <a:pPr>
                <a:defRPr/>
              </a:pPr>
              <a:endParaRPr sz="12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90" name="Google Shape;222;p30"/>
            <p:cNvSpPr/>
            <p:nvPr/>
          </p:nvSpPr>
          <p:spPr>
            <a:xfrm>
              <a:off x="685800" y="3581399"/>
              <a:ext cx="839700" cy="533400"/>
            </a:xfrm>
            <a:prstGeom prst="ellipse">
              <a:avLst/>
            </a:prstGeom>
            <a:gradFill>
              <a:gsLst>
                <a:gs pos="0">
                  <a:srgbClr val="FFFFFF">
                    <a:alpha val="80000"/>
                  </a:srgbClr>
                </a:gs>
                <a:gs pos="82000">
                  <a:srgbClr val="FFFFFF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60925" rIns="121900" bIns="60925" anchor="t" anchorCtr="0">
              <a:noAutofit/>
            </a:bodyPr>
            <a:lstStyle/>
            <a:p>
              <a:pPr>
                <a:defRPr/>
              </a:pPr>
              <a:endParaRPr sz="32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6622823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dvAuto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Retângulo 1"/>
          <p:cNvSpPr/>
          <p:nvPr/>
        </p:nvSpPr>
        <p:spPr>
          <a:xfrm>
            <a:off x="0" y="1915883"/>
            <a:ext cx="9144000" cy="5128651"/>
          </a:xfrm>
          <a:prstGeom prst="rect">
            <a:avLst/>
          </a:prstGeom>
          <a:solidFill>
            <a:srgbClr val="357660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hangingPunct="0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kern="0">
              <a:solidFill>
                <a:srgbClr val="FFFFFF"/>
              </a:solidFill>
              <a:sym typeface="Calibri"/>
            </a:endParaRPr>
          </a:p>
        </p:txBody>
      </p:sp>
      <p:sp>
        <p:nvSpPr>
          <p:cNvPr id="247" name="Título 1"/>
          <p:cNvSpPr txBox="1"/>
          <p:nvPr/>
        </p:nvSpPr>
        <p:spPr>
          <a:xfrm>
            <a:off x="691613" y="4704"/>
            <a:ext cx="8128859" cy="19205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 anchor="b">
            <a:spAutoFit/>
          </a:bodyPr>
          <a:lstStyle/>
          <a:p>
            <a:pPr hangingPunct="0">
              <a:lnSpc>
                <a:spcPct val="90000"/>
              </a:lnSpc>
              <a:defRPr sz="4800" b="1">
                <a:solidFill>
                  <a:srgbClr val="32926B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pt-BR" sz="4400" b="1" kern="0" dirty="0">
                <a:solidFill>
                  <a:srgbClr val="32926B"/>
                </a:solidFill>
                <a:latin typeface="Arial"/>
                <a:ea typeface="Arial"/>
                <a:cs typeface="Arial"/>
                <a:sym typeface="Arial"/>
              </a:rPr>
              <a:t>Requisitos para aderir ao novo horário de funcionamento</a:t>
            </a:r>
            <a:endParaRPr sz="4400" b="1" kern="0" dirty="0">
              <a:solidFill>
                <a:srgbClr val="32926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CaixaDeTexto 3"/>
          <p:cNvSpPr txBox="1"/>
          <p:nvPr/>
        </p:nvSpPr>
        <p:spPr>
          <a:xfrm>
            <a:off x="342779" y="2125719"/>
            <a:ext cx="8767076" cy="42473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marL="285750" indent="-285750" hangingPunct="0">
              <a:lnSpc>
                <a:spcPct val="150000"/>
              </a:lnSpc>
              <a:buSzPct val="100000"/>
              <a:buFontTx/>
              <a:buChar char="▪"/>
              <a:defRPr sz="250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sz="2000" kern="0" dirty="0" err="1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rPr>
              <a:t>Funciona</a:t>
            </a:r>
            <a:r>
              <a:rPr lang="pt-BR" sz="2000" kern="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rPr>
              <a:t>mento ininterrupto </a:t>
            </a:r>
            <a:r>
              <a:rPr sz="2000" kern="0" dirty="0" err="1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rPr>
              <a:t>na</a:t>
            </a:r>
            <a:r>
              <a:rPr sz="2000" kern="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rPr>
              <a:t> </a:t>
            </a:r>
            <a:r>
              <a:rPr sz="2000" kern="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rPr>
              <a:t>hora do </a:t>
            </a:r>
            <a:r>
              <a:rPr sz="2000" b="1" kern="0" dirty="0" err="1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rPr>
              <a:t>almoço</a:t>
            </a:r>
            <a:r>
              <a:rPr lang="pt-BR" sz="2000" b="1" kern="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rPr>
              <a:t> e funcionamento :</a:t>
            </a:r>
            <a:r>
              <a:rPr sz="2000" kern="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rPr>
              <a:t>de </a:t>
            </a:r>
            <a:r>
              <a:rPr sz="2000" b="1" kern="0" dirty="0" err="1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rPr>
              <a:t>segunda</a:t>
            </a:r>
            <a:r>
              <a:rPr sz="2000" b="1" kern="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rPr>
              <a:t> a </a:t>
            </a:r>
            <a:r>
              <a:rPr sz="2000" b="1" kern="0" dirty="0" err="1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rPr>
              <a:t>sexta</a:t>
            </a:r>
            <a:r>
              <a:rPr lang="pt-BR" sz="2000" b="1" kern="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rPr>
              <a:t> (por 12 ou 15  </a:t>
            </a:r>
            <a:r>
              <a:rPr lang="pt-BR" sz="2000" b="1" kern="0" dirty="0" err="1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rPr>
              <a:t>hs</a:t>
            </a:r>
            <a:r>
              <a:rPr lang="pt-BR" sz="2000" b="1" kern="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rPr>
              <a:t> diárias), com a opção de abrir </a:t>
            </a:r>
            <a:r>
              <a:rPr lang="pt-BR" sz="2000" kern="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rPr>
              <a:t>aos </a:t>
            </a:r>
            <a:r>
              <a:rPr lang="pt-BR" sz="2000" b="1" kern="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rPr>
              <a:t>sábados ou </a:t>
            </a:r>
            <a:r>
              <a:rPr lang="pt-BR" sz="2000" b="1" kern="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rPr>
              <a:t>domingos, </a:t>
            </a:r>
            <a:r>
              <a:rPr sz="2000" kern="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rPr>
              <a:t>complement</a:t>
            </a:r>
            <a:r>
              <a:rPr lang="pt-BR" sz="2000" kern="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rPr>
              <a:t>ando </a:t>
            </a:r>
            <a:r>
              <a:rPr sz="2000" kern="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rPr>
              <a:t>as </a:t>
            </a:r>
            <a:r>
              <a:rPr sz="2000" kern="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rPr>
              <a:t>horas </a:t>
            </a:r>
            <a:r>
              <a:rPr sz="2000" kern="0" dirty="0" err="1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rPr>
              <a:t>semanais</a:t>
            </a:r>
            <a:endParaRPr sz="2000" b="1" kern="0" dirty="0">
              <a:solidFill>
                <a:srgbClr val="FFFFFF"/>
              </a:solidFill>
              <a:latin typeface="Calibri Light"/>
              <a:ea typeface="Calibri Light"/>
              <a:cs typeface="Calibri Light"/>
              <a:sym typeface="Calibri Light"/>
            </a:endParaRPr>
          </a:p>
          <a:p>
            <a:pPr marL="285750" indent="-285750" hangingPunct="0">
              <a:lnSpc>
                <a:spcPct val="150000"/>
              </a:lnSpc>
              <a:buSzPct val="100000"/>
              <a:buFontTx/>
              <a:buChar char="▪"/>
              <a:defRPr sz="250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pt-BR" sz="2000" kern="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rPr>
              <a:t>Utilizar </a:t>
            </a:r>
            <a:r>
              <a:rPr sz="2000" kern="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rPr>
              <a:t> </a:t>
            </a:r>
            <a:r>
              <a:rPr sz="2000" b="1" kern="0" dirty="0" err="1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rPr>
              <a:t>prontuário</a:t>
            </a:r>
            <a:r>
              <a:rPr sz="2000" b="1" kern="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rPr>
              <a:t> </a:t>
            </a:r>
            <a:r>
              <a:rPr sz="2000" b="1" kern="0" dirty="0" err="1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rPr>
              <a:t>eletrônico</a:t>
            </a:r>
            <a:endParaRPr sz="2000" b="1" kern="0" dirty="0">
              <a:solidFill>
                <a:srgbClr val="FFFFFF"/>
              </a:solidFill>
              <a:latin typeface="Calibri Light"/>
              <a:ea typeface="Calibri Light"/>
              <a:cs typeface="Calibri Light"/>
              <a:sym typeface="Calibri Light"/>
            </a:endParaRPr>
          </a:p>
          <a:p>
            <a:pPr marL="285750" indent="-285750" hangingPunct="0">
              <a:lnSpc>
                <a:spcPct val="150000"/>
              </a:lnSpc>
              <a:buSzPct val="100000"/>
              <a:buFontTx/>
              <a:buChar char="▪"/>
              <a:defRPr sz="250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sz="2000" kern="0" dirty="0" err="1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rPr>
              <a:t>Ter</a:t>
            </a:r>
            <a:r>
              <a:rPr sz="2000" kern="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rPr>
              <a:t> </a:t>
            </a:r>
            <a:r>
              <a:rPr sz="2000" b="1" kern="0" dirty="0" err="1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rPr>
              <a:t>infraestrutura</a:t>
            </a:r>
            <a:r>
              <a:rPr sz="2000" b="1" kern="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rPr>
              <a:t> </a:t>
            </a:r>
            <a:r>
              <a:rPr sz="2000" b="1" kern="0" dirty="0" err="1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rPr>
              <a:t>adequada</a:t>
            </a:r>
            <a:r>
              <a:rPr sz="2000" b="1" kern="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rPr>
              <a:t> </a:t>
            </a:r>
            <a:r>
              <a:rPr sz="2000" kern="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rPr>
              <a:t>para </a:t>
            </a:r>
            <a:r>
              <a:rPr sz="2000" kern="0" dirty="0" err="1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rPr>
              <a:t>comportar</a:t>
            </a:r>
            <a:r>
              <a:rPr sz="2000" kern="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rPr>
              <a:t> as </a:t>
            </a:r>
            <a:r>
              <a:rPr sz="2000" kern="0" dirty="0" err="1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rPr>
              <a:t>equipes</a:t>
            </a:r>
            <a:r>
              <a:rPr sz="2000" kern="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rPr>
              <a:t> </a:t>
            </a:r>
          </a:p>
          <a:p>
            <a:pPr marL="285750" indent="-285750" hangingPunct="0">
              <a:lnSpc>
                <a:spcPct val="150000"/>
              </a:lnSpc>
              <a:buSzPct val="100000"/>
              <a:buFontTx/>
              <a:buChar char="▪"/>
              <a:defRPr sz="250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sz="2000" b="1" kern="0" dirty="0" err="1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rPr>
              <a:t>Ampliar</a:t>
            </a:r>
            <a:r>
              <a:rPr sz="2000" kern="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rPr>
              <a:t> a </a:t>
            </a:r>
            <a:r>
              <a:rPr sz="2000" kern="0" dirty="0" err="1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rPr>
              <a:t>oferta</a:t>
            </a:r>
            <a:r>
              <a:rPr sz="2000" kern="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rPr>
              <a:t> de </a:t>
            </a:r>
            <a:r>
              <a:rPr sz="2000" b="1" kern="0" dirty="0" err="1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rPr>
              <a:t>serviços</a:t>
            </a:r>
            <a:r>
              <a:rPr lang="pt-BR" sz="2000" b="1" kern="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rPr>
              <a:t>  durante todo o período de funcionamento</a:t>
            </a:r>
          </a:p>
          <a:p>
            <a:pPr marL="285750" indent="-285750" hangingPunct="0">
              <a:lnSpc>
                <a:spcPct val="150000"/>
              </a:lnSpc>
              <a:buSzPct val="100000"/>
              <a:buFontTx/>
              <a:buChar char="▪"/>
              <a:defRPr sz="250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pt-BR" sz="200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rPr>
              <a:t>O</a:t>
            </a:r>
            <a:r>
              <a:rPr lang="pt-BR" sz="200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rPr>
              <a:t>rganização </a:t>
            </a:r>
            <a:r>
              <a:rPr lang="pt-BR" sz="200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rPr>
              <a:t>de agenda que assegure </a:t>
            </a:r>
            <a:r>
              <a:rPr lang="pt-BR" sz="2000" b="1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rPr>
              <a:t>mínimo de atendimento </a:t>
            </a:r>
            <a:r>
              <a:rPr lang="pt-BR" sz="2000" b="1" kern="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rPr>
              <a:t>para consultas não marcadas </a:t>
            </a:r>
            <a:endParaRPr sz="2000" b="1" kern="0" dirty="0">
              <a:solidFill>
                <a:srgbClr val="FFFFFF"/>
              </a:solidFill>
              <a:latin typeface="Calibri Light"/>
              <a:ea typeface="Calibri Light"/>
              <a:cs typeface="Calibri Light"/>
              <a:sym typeface="Calibri Light"/>
            </a:endParaRPr>
          </a:p>
          <a:p>
            <a:pPr marL="285750" indent="-285750" hangingPunct="0">
              <a:lnSpc>
                <a:spcPct val="150000"/>
              </a:lnSpc>
              <a:buSzPct val="100000"/>
              <a:buFontTx/>
              <a:buChar char="▪"/>
              <a:defRPr sz="250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sz="2000" kern="0" dirty="0" err="1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rPr>
              <a:t>Gestores</a:t>
            </a:r>
            <a:r>
              <a:rPr sz="2000" kern="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rPr>
              <a:t> </a:t>
            </a:r>
            <a:r>
              <a:rPr sz="2000" b="1" kern="0" dirty="0" err="1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rPr>
              <a:t>não</a:t>
            </a:r>
            <a:r>
              <a:rPr sz="2000" b="1" kern="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rPr>
              <a:t> </a:t>
            </a:r>
            <a:r>
              <a:rPr sz="2000" b="1" kern="0" dirty="0" err="1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rPr>
              <a:t>podem</a:t>
            </a:r>
            <a:r>
              <a:rPr sz="2000" b="1" kern="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rPr>
              <a:t> </a:t>
            </a:r>
            <a:r>
              <a:rPr sz="2000" b="1" kern="0" dirty="0" err="1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rPr>
              <a:t>reduzir</a:t>
            </a:r>
            <a:r>
              <a:rPr sz="2000" b="1" kern="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rPr>
              <a:t> o </a:t>
            </a:r>
            <a:r>
              <a:rPr sz="2000" b="1" kern="0" dirty="0" err="1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rPr>
              <a:t>número</a:t>
            </a:r>
            <a:r>
              <a:rPr sz="2000" b="1" kern="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rPr>
              <a:t> de </a:t>
            </a:r>
            <a:r>
              <a:rPr sz="2000" b="1" kern="0" dirty="0" err="1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rPr>
              <a:t>equipes</a:t>
            </a:r>
            <a:r>
              <a:rPr sz="2000" b="1" kern="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rPr>
              <a:t> </a:t>
            </a:r>
            <a:r>
              <a:rPr sz="2000" kern="0" dirty="0" err="1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rPr>
              <a:t>que</a:t>
            </a:r>
            <a:r>
              <a:rPr sz="2000" kern="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rPr>
              <a:t> </a:t>
            </a:r>
            <a:r>
              <a:rPr sz="2000" kern="0" dirty="0" err="1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rPr>
              <a:t>já</a:t>
            </a:r>
            <a:r>
              <a:rPr sz="2000" kern="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rPr>
              <a:t> </a:t>
            </a:r>
            <a:r>
              <a:rPr sz="2000" kern="0" dirty="0" err="1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rPr>
              <a:t>atuam</a:t>
            </a:r>
            <a:r>
              <a:rPr sz="2000" kern="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rPr>
              <a:t> no </a:t>
            </a:r>
            <a:r>
              <a:rPr sz="2000" kern="0" dirty="0" err="1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rPr>
              <a:t>município</a:t>
            </a:r>
            <a:endParaRPr sz="2000" kern="0" dirty="0">
              <a:solidFill>
                <a:srgbClr val="FFFFFF"/>
              </a:solidFill>
              <a:latin typeface="Calibri Light"/>
              <a:ea typeface="Calibri Light"/>
              <a:cs typeface="Calibri Light"/>
              <a:sym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3257142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2" name="Retângulo 11"/>
          <p:cNvGrpSpPr/>
          <p:nvPr/>
        </p:nvGrpSpPr>
        <p:grpSpPr>
          <a:xfrm>
            <a:off x="275305" y="1521929"/>
            <a:ext cx="8693338" cy="5187323"/>
            <a:chOff x="-2" y="-1"/>
            <a:chExt cx="11591116" cy="5187322"/>
          </a:xfrm>
        </p:grpSpPr>
        <p:sp>
          <p:nvSpPr>
            <p:cNvPr id="250" name="Retângulo"/>
            <p:cNvSpPr/>
            <p:nvPr/>
          </p:nvSpPr>
          <p:spPr>
            <a:xfrm>
              <a:off x="-2" y="-1"/>
              <a:ext cx="11591115" cy="5187322"/>
            </a:xfrm>
            <a:prstGeom prst="rect">
              <a:avLst/>
            </a:prstGeom>
            <a:solidFill>
              <a:srgbClr val="357660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 hangingPunct="0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 kern="0">
                <a:solidFill>
                  <a:srgbClr val="FFFFFF"/>
                </a:solidFill>
                <a:sym typeface="Calibri"/>
              </a:endParaRPr>
            </a:p>
          </p:txBody>
        </p:sp>
        <p:sp>
          <p:nvSpPr>
            <p:cNvPr id="251" name="Texto"/>
            <p:cNvSpPr txBox="1"/>
            <p:nvPr/>
          </p:nvSpPr>
          <p:spPr>
            <a:xfrm>
              <a:off x="-2" y="2408995"/>
              <a:ext cx="11591116" cy="369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Calibri"/>
                </a:defRPr>
              </a:lvl1pPr>
            </a:lstStyle>
            <a:p>
              <a:pPr hangingPunct="0"/>
              <a:r>
                <a:rPr kern="0"/>
                <a:t>  </a:t>
              </a:r>
            </a:p>
          </p:txBody>
        </p:sp>
      </p:grpSp>
      <p:sp>
        <p:nvSpPr>
          <p:cNvPr id="253" name="Título 1"/>
          <p:cNvSpPr txBox="1"/>
          <p:nvPr/>
        </p:nvSpPr>
        <p:spPr>
          <a:xfrm>
            <a:off x="612271" y="726030"/>
            <a:ext cx="8093006" cy="5909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b">
            <a:spAutoFit/>
          </a:bodyPr>
          <a:lstStyle>
            <a:lvl1pPr>
              <a:lnSpc>
                <a:spcPct val="90000"/>
              </a:lnSpc>
              <a:defRPr sz="4000" b="1">
                <a:solidFill>
                  <a:srgbClr val="32926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hangingPunct="0"/>
            <a:r>
              <a:rPr sz="3600" kern="0" dirty="0"/>
              <a:t>UBS </a:t>
            </a:r>
            <a:r>
              <a:rPr lang="pt-BR" sz="3600" kern="0" dirty="0" smtClean="0"/>
              <a:t>que aderir terá que fornecer</a:t>
            </a:r>
            <a:endParaRPr sz="3600" kern="0" dirty="0"/>
          </a:p>
        </p:txBody>
      </p:sp>
      <p:grpSp>
        <p:nvGrpSpPr>
          <p:cNvPr id="313" name="Grupo"/>
          <p:cNvGrpSpPr/>
          <p:nvPr/>
        </p:nvGrpSpPr>
        <p:grpSpPr>
          <a:xfrm>
            <a:off x="237851" y="1499168"/>
            <a:ext cx="8694004" cy="5206733"/>
            <a:chOff x="-1" y="0"/>
            <a:chExt cx="11592002" cy="5206731"/>
          </a:xfrm>
        </p:grpSpPr>
        <p:sp>
          <p:nvSpPr>
            <p:cNvPr id="254" name="Retângulo 1"/>
            <p:cNvSpPr/>
            <p:nvPr/>
          </p:nvSpPr>
          <p:spPr>
            <a:xfrm>
              <a:off x="2904696" y="0"/>
              <a:ext cx="45721" cy="5187602"/>
            </a:xfrm>
            <a:prstGeom prst="rect">
              <a:avLst/>
            </a:prstGeom>
            <a:solidFill>
              <a:srgbClr val="3F8D7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 hangingPunct="0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 kern="0">
                <a:solidFill>
                  <a:srgbClr val="FFFFFF"/>
                </a:solidFill>
                <a:sym typeface="Calibri"/>
              </a:endParaRPr>
            </a:p>
          </p:txBody>
        </p:sp>
        <p:sp>
          <p:nvSpPr>
            <p:cNvPr id="255" name="Retângulo 70"/>
            <p:cNvSpPr/>
            <p:nvPr/>
          </p:nvSpPr>
          <p:spPr>
            <a:xfrm>
              <a:off x="5573325" y="0"/>
              <a:ext cx="45721" cy="5187602"/>
            </a:xfrm>
            <a:prstGeom prst="rect">
              <a:avLst/>
            </a:prstGeom>
            <a:solidFill>
              <a:srgbClr val="3F8D7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 hangingPunct="0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 kern="0">
                <a:solidFill>
                  <a:srgbClr val="FFFFFF"/>
                </a:solidFill>
                <a:sym typeface="Calibri"/>
              </a:endParaRPr>
            </a:p>
          </p:txBody>
        </p:sp>
        <p:sp>
          <p:nvSpPr>
            <p:cNvPr id="256" name="Retângulo 71"/>
            <p:cNvSpPr/>
            <p:nvPr/>
          </p:nvSpPr>
          <p:spPr>
            <a:xfrm>
              <a:off x="7797501" y="0"/>
              <a:ext cx="45721" cy="5187602"/>
            </a:xfrm>
            <a:prstGeom prst="rect">
              <a:avLst/>
            </a:prstGeom>
            <a:solidFill>
              <a:srgbClr val="3F8D7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 hangingPunct="0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 kern="0">
                <a:solidFill>
                  <a:srgbClr val="FFFFFF"/>
                </a:solidFill>
                <a:sym typeface="Calibri"/>
              </a:endParaRPr>
            </a:p>
          </p:txBody>
        </p:sp>
        <p:grpSp>
          <p:nvGrpSpPr>
            <p:cNvPr id="286" name="Agrupar 26"/>
            <p:cNvGrpSpPr/>
            <p:nvPr/>
          </p:nvGrpSpPr>
          <p:grpSpPr>
            <a:xfrm>
              <a:off x="421545" y="2419737"/>
              <a:ext cx="10748913" cy="2786994"/>
              <a:chOff x="0" y="-52412"/>
              <a:chExt cx="10748912" cy="2786992"/>
            </a:xfrm>
          </p:grpSpPr>
          <p:sp>
            <p:nvSpPr>
              <p:cNvPr id="257" name="CaixaDeTexto 94"/>
              <p:cNvSpPr txBox="1"/>
              <p:nvPr/>
            </p:nvSpPr>
            <p:spPr>
              <a:xfrm>
                <a:off x="2786100" y="679629"/>
                <a:ext cx="2231726" cy="175432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45718" tIns="45718" rIns="45718" bIns="45718" numCol="1" anchor="ctr">
                <a:spAutoFit/>
              </a:bodyPr>
              <a:lstStyle>
                <a:lvl1pPr algn="ctr">
                  <a:spcBef>
                    <a:spcPts val="1200"/>
                  </a:spcBef>
                  <a:defRPr>
                    <a:solidFill>
                      <a:srgbClr val="FFFFFF"/>
                    </a:solidFill>
                    <a:latin typeface="Calibri Light"/>
                    <a:ea typeface="Calibri Light"/>
                    <a:cs typeface="Calibri Light"/>
                    <a:sym typeface="Calibri Light"/>
                  </a:defRPr>
                </a:lvl1pPr>
              </a:lstStyle>
              <a:p>
                <a:pPr hangingPunct="0"/>
                <a:r>
                  <a:rPr kern="0" dirty="0" err="1"/>
                  <a:t>Coleta</a:t>
                </a:r>
                <a:r>
                  <a:rPr kern="0" dirty="0"/>
                  <a:t> de </a:t>
                </a:r>
                <a:r>
                  <a:rPr kern="0" dirty="0" err="1"/>
                  <a:t>Exames</a:t>
                </a:r>
                <a:r>
                  <a:rPr kern="0" dirty="0"/>
                  <a:t> </a:t>
                </a:r>
                <a:r>
                  <a:rPr kern="0" dirty="0" err="1"/>
                  <a:t>Laboratoriais</a:t>
                </a:r>
                <a:r>
                  <a:rPr kern="0" dirty="0"/>
                  <a:t> (</a:t>
                </a:r>
                <a:r>
                  <a:rPr kern="0" dirty="0" err="1"/>
                  <a:t>obrigatório</a:t>
                </a:r>
                <a:r>
                  <a:rPr kern="0" dirty="0"/>
                  <a:t> para </a:t>
                </a:r>
                <a:r>
                  <a:rPr kern="0" dirty="0" err="1"/>
                  <a:t>75h</a:t>
                </a:r>
                <a:r>
                  <a:rPr kern="0" dirty="0"/>
                  <a:t>, </a:t>
                </a:r>
                <a:r>
                  <a:rPr kern="0" dirty="0" err="1"/>
                  <a:t>opcional</a:t>
                </a:r>
                <a:r>
                  <a:rPr kern="0" dirty="0"/>
                  <a:t> para </a:t>
                </a:r>
                <a:r>
                  <a:rPr kern="0" dirty="0" err="1"/>
                  <a:t>60h</a:t>
                </a:r>
                <a:r>
                  <a:rPr kern="0" dirty="0"/>
                  <a:t>)</a:t>
                </a:r>
              </a:p>
            </p:txBody>
          </p:sp>
          <p:sp>
            <p:nvSpPr>
              <p:cNvPr id="258" name="Oval 69"/>
              <p:cNvSpPr/>
              <p:nvPr/>
            </p:nvSpPr>
            <p:spPr>
              <a:xfrm flipH="1">
                <a:off x="3509243" y="-1"/>
                <a:ext cx="739399" cy="739399"/>
              </a:xfrm>
              <a:prstGeom prst="ellipse">
                <a:avLst/>
              </a:prstGeom>
              <a:solidFill>
                <a:srgbClr val="C7D42A"/>
              </a:solidFill>
              <a:ln w="38100" cap="flat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dist="38100" dir="5400000" rotWithShape="0">
                  <a:srgbClr val="000000">
                    <a:alpha val="40000"/>
                  </a:srgbClr>
                </a:outerShdw>
              </a:effectLst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r" hangingPunct="0">
                  <a:defRPr sz="10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Calibri"/>
                  </a:defRPr>
                </a:pPr>
                <a:endParaRPr sz="1000" kern="0">
                  <a:solidFill>
                    <a:srgbClr val="FFFFFF"/>
                  </a:solidFill>
                  <a:sym typeface="Calibri"/>
                </a:endParaRPr>
              </a:p>
            </p:txBody>
          </p:sp>
          <p:grpSp>
            <p:nvGrpSpPr>
              <p:cNvPr id="263" name="Group 1188"/>
              <p:cNvGrpSpPr/>
              <p:nvPr/>
            </p:nvGrpSpPr>
            <p:grpSpPr>
              <a:xfrm>
                <a:off x="3729570" y="144273"/>
                <a:ext cx="298749" cy="450853"/>
                <a:chOff x="0" y="0"/>
                <a:chExt cx="298747" cy="450852"/>
              </a:xfrm>
            </p:grpSpPr>
            <p:sp>
              <p:nvSpPr>
                <p:cNvPr id="259" name="Freeform 314"/>
                <p:cNvSpPr/>
                <p:nvPr/>
              </p:nvSpPr>
              <p:spPr>
                <a:xfrm>
                  <a:off x="75553" y="65087"/>
                  <a:ext cx="147641" cy="4762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543" y="21600"/>
                      </a:moveTo>
                      <a:cubicBezTo>
                        <a:pt x="661" y="21600"/>
                        <a:pt x="0" y="18609"/>
                        <a:pt x="0" y="15618"/>
                      </a:cubicBezTo>
                      <a:cubicBezTo>
                        <a:pt x="0" y="5982"/>
                        <a:pt x="0" y="5982"/>
                        <a:pt x="0" y="5982"/>
                      </a:cubicBezTo>
                      <a:cubicBezTo>
                        <a:pt x="0" y="2658"/>
                        <a:pt x="661" y="0"/>
                        <a:pt x="1543" y="0"/>
                      </a:cubicBezTo>
                      <a:cubicBezTo>
                        <a:pt x="20057" y="0"/>
                        <a:pt x="20057" y="0"/>
                        <a:pt x="20057" y="0"/>
                      </a:cubicBezTo>
                      <a:cubicBezTo>
                        <a:pt x="20939" y="0"/>
                        <a:pt x="21600" y="2658"/>
                        <a:pt x="21600" y="5982"/>
                      </a:cubicBezTo>
                      <a:cubicBezTo>
                        <a:pt x="21600" y="15618"/>
                        <a:pt x="21600" y="15618"/>
                        <a:pt x="21600" y="15618"/>
                      </a:cubicBezTo>
                      <a:cubicBezTo>
                        <a:pt x="21600" y="18609"/>
                        <a:pt x="20939" y="21600"/>
                        <a:pt x="20057" y="21600"/>
                      </a:cubicBezTo>
                      <a:lnTo>
                        <a:pt x="1543" y="21600"/>
                      </a:lnTo>
                      <a:close/>
                    </a:path>
                  </a:pathLst>
                </a:custGeom>
                <a:solidFill>
                  <a:srgbClr val="35766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pPr hangingPunct="0">
                    <a:defRPr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Calibri"/>
                    </a:defRPr>
                  </a:pPr>
                  <a:endParaRPr kern="0">
                    <a:solidFill>
                      <a:srgbClr val="FFFFFF"/>
                    </a:solidFill>
                    <a:sym typeface="Calibri"/>
                  </a:endParaRPr>
                </a:p>
              </p:txBody>
            </p:sp>
            <p:sp>
              <p:nvSpPr>
                <p:cNvPr id="260" name="Freeform 315"/>
                <p:cNvSpPr/>
                <p:nvPr/>
              </p:nvSpPr>
              <p:spPr>
                <a:xfrm>
                  <a:off x="-1" y="107950"/>
                  <a:ext cx="298749" cy="34290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82" h="21600" extrusionOk="0">
                      <a:moveTo>
                        <a:pt x="21119" y="18095"/>
                      </a:moveTo>
                      <a:cubicBezTo>
                        <a:pt x="19453" y="13689"/>
                        <a:pt x="16498" y="10468"/>
                        <a:pt x="13220" y="5589"/>
                      </a:cubicBezTo>
                      <a:cubicBezTo>
                        <a:pt x="13220" y="0"/>
                        <a:pt x="13220" y="0"/>
                        <a:pt x="13220" y="0"/>
                      </a:cubicBezTo>
                      <a:cubicBezTo>
                        <a:pt x="8062" y="0"/>
                        <a:pt x="8062" y="0"/>
                        <a:pt x="8062" y="0"/>
                      </a:cubicBezTo>
                      <a:cubicBezTo>
                        <a:pt x="8062" y="5589"/>
                        <a:pt x="8062" y="5589"/>
                        <a:pt x="8062" y="5589"/>
                      </a:cubicBezTo>
                      <a:cubicBezTo>
                        <a:pt x="4784" y="10468"/>
                        <a:pt x="1829" y="13689"/>
                        <a:pt x="163" y="18095"/>
                      </a:cubicBezTo>
                      <a:cubicBezTo>
                        <a:pt x="-159" y="18900"/>
                        <a:pt x="2" y="19800"/>
                        <a:pt x="593" y="20511"/>
                      </a:cubicBezTo>
                      <a:cubicBezTo>
                        <a:pt x="1131" y="21174"/>
                        <a:pt x="2957" y="21600"/>
                        <a:pt x="3925" y="21600"/>
                      </a:cubicBezTo>
                      <a:cubicBezTo>
                        <a:pt x="17357" y="21600"/>
                        <a:pt x="17357" y="21600"/>
                        <a:pt x="17357" y="21600"/>
                      </a:cubicBezTo>
                      <a:cubicBezTo>
                        <a:pt x="18325" y="21600"/>
                        <a:pt x="20151" y="21174"/>
                        <a:pt x="20689" y="20511"/>
                      </a:cubicBezTo>
                      <a:cubicBezTo>
                        <a:pt x="21280" y="19800"/>
                        <a:pt x="21441" y="18900"/>
                        <a:pt x="21119" y="18095"/>
                      </a:cubicBezTo>
                      <a:close/>
                      <a:moveTo>
                        <a:pt x="12629" y="7816"/>
                      </a:moveTo>
                      <a:cubicBezTo>
                        <a:pt x="13542" y="7816"/>
                        <a:pt x="14295" y="8432"/>
                        <a:pt x="14295" y="9284"/>
                      </a:cubicBezTo>
                      <a:cubicBezTo>
                        <a:pt x="14295" y="10089"/>
                        <a:pt x="13542" y="10753"/>
                        <a:pt x="12629" y="10753"/>
                      </a:cubicBezTo>
                      <a:cubicBezTo>
                        <a:pt x="11716" y="10753"/>
                        <a:pt x="10963" y="10089"/>
                        <a:pt x="10963" y="9284"/>
                      </a:cubicBezTo>
                      <a:cubicBezTo>
                        <a:pt x="10963" y="8432"/>
                        <a:pt x="11716" y="7816"/>
                        <a:pt x="12629" y="7816"/>
                      </a:cubicBezTo>
                      <a:close/>
                      <a:moveTo>
                        <a:pt x="10319" y="4737"/>
                      </a:moveTo>
                      <a:cubicBezTo>
                        <a:pt x="10963" y="4737"/>
                        <a:pt x="11447" y="5163"/>
                        <a:pt x="11447" y="5684"/>
                      </a:cubicBezTo>
                      <a:cubicBezTo>
                        <a:pt x="11447" y="6253"/>
                        <a:pt x="10963" y="6679"/>
                        <a:pt x="10319" y="6679"/>
                      </a:cubicBezTo>
                      <a:cubicBezTo>
                        <a:pt x="9728" y="6679"/>
                        <a:pt x="9190" y="6253"/>
                        <a:pt x="9190" y="5684"/>
                      </a:cubicBezTo>
                      <a:cubicBezTo>
                        <a:pt x="9190" y="5163"/>
                        <a:pt x="9728" y="4737"/>
                        <a:pt x="10319" y="4737"/>
                      </a:cubicBezTo>
                      <a:close/>
                      <a:moveTo>
                        <a:pt x="8707" y="9474"/>
                      </a:moveTo>
                      <a:cubicBezTo>
                        <a:pt x="9459" y="9474"/>
                        <a:pt x="10050" y="9995"/>
                        <a:pt x="10050" y="10658"/>
                      </a:cubicBezTo>
                      <a:cubicBezTo>
                        <a:pt x="10050" y="11274"/>
                        <a:pt x="9459" y="11795"/>
                        <a:pt x="8707" y="11795"/>
                      </a:cubicBezTo>
                      <a:cubicBezTo>
                        <a:pt x="7954" y="11795"/>
                        <a:pt x="7363" y="11274"/>
                        <a:pt x="7363" y="10658"/>
                      </a:cubicBezTo>
                      <a:cubicBezTo>
                        <a:pt x="7363" y="9995"/>
                        <a:pt x="7954" y="9474"/>
                        <a:pt x="8707" y="9474"/>
                      </a:cubicBezTo>
                      <a:close/>
                      <a:moveTo>
                        <a:pt x="19184" y="19468"/>
                      </a:moveTo>
                      <a:cubicBezTo>
                        <a:pt x="18916" y="19658"/>
                        <a:pt x="17948" y="19942"/>
                        <a:pt x="17357" y="19942"/>
                      </a:cubicBezTo>
                      <a:cubicBezTo>
                        <a:pt x="3925" y="19942"/>
                        <a:pt x="3925" y="19942"/>
                        <a:pt x="3925" y="19942"/>
                      </a:cubicBezTo>
                      <a:cubicBezTo>
                        <a:pt x="3334" y="19942"/>
                        <a:pt x="2366" y="19658"/>
                        <a:pt x="2098" y="19468"/>
                      </a:cubicBezTo>
                      <a:cubicBezTo>
                        <a:pt x="1883" y="19232"/>
                        <a:pt x="1829" y="18900"/>
                        <a:pt x="1937" y="18616"/>
                      </a:cubicBezTo>
                      <a:cubicBezTo>
                        <a:pt x="2796" y="16295"/>
                        <a:pt x="4086" y="14305"/>
                        <a:pt x="5590" y="12174"/>
                      </a:cubicBezTo>
                      <a:cubicBezTo>
                        <a:pt x="15692" y="12174"/>
                        <a:pt x="15692" y="12174"/>
                        <a:pt x="15692" y="12174"/>
                      </a:cubicBezTo>
                      <a:cubicBezTo>
                        <a:pt x="17196" y="14305"/>
                        <a:pt x="18486" y="16295"/>
                        <a:pt x="19345" y="18616"/>
                      </a:cubicBezTo>
                      <a:cubicBezTo>
                        <a:pt x="19453" y="18900"/>
                        <a:pt x="19399" y="19232"/>
                        <a:pt x="19184" y="19468"/>
                      </a:cubicBezTo>
                      <a:close/>
                    </a:path>
                  </a:pathLst>
                </a:custGeom>
                <a:solidFill>
                  <a:srgbClr val="35766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pPr hangingPunct="0">
                    <a:defRPr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Calibri"/>
                    </a:defRPr>
                  </a:pPr>
                  <a:endParaRPr kern="0">
                    <a:solidFill>
                      <a:srgbClr val="FFFFFF"/>
                    </a:solidFill>
                    <a:sym typeface="Calibri"/>
                  </a:endParaRPr>
                </a:p>
              </p:txBody>
            </p:sp>
            <p:sp>
              <p:nvSpPr>
                <p:cNvPr id="261" name="Oval 316"/>
                <p:cNvSpPr/>
                <p:nvPr/>
              </p:nvSpPr>
              <p:spPr>
                <a:xfrm>
                  <a:off x="150166" y="0"/>
                  <a:ext cx="44453" cy="46039"/>
                </a:xfrm>
                <a:prstGeom prst="ellipse">
                  <a:avLst/>
                </a:prstGeom>
                <a:solidFill>
                  <a:srgbClr val="35766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pPr hangingPunct="0">
                    <a:defRPr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Calibri"/>
                    </a:defRPr>
                  </a:pPr>
                  <a:endParaRPr kern="0">
                    <a:solidFill>
                      <a:srgbClr val="FFFFFF"/>
                    </a:solidFill>
                    <a:sym typeface="Calibri"/>
                  </a:endParaRPr>
                </a:p>
              </p:txBody>
            </p:sp>
            <p:sp>
              <p:nvSpPr>
                <p:cNvPr id="262" name="Oval 317"/>
                <p:cNvSpPr/>
                <p:nvPr/>
              </p:nvSpPr>
              <p:spPr>
                <a:xfrm>
                  <a:off x="105715" y="30161"/>
                  <a:ext cx="23817" cy="23817"/>
                </a:xfrm>
                <a:prstGeom prst="ellipse">
                  <a:avLst/>
                </a:prstGeom>
                <a:solidFill>
                  <a:srgbClr val="35766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pPr hangingPunct="0">
                    <a:defRPr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Calibri"/>
                    </a:defRPr>
                  </a:pPr>
                  <a:endParaRPr kern="0">
                    <a:solidFill>
                      <a:srgbClr val="FFFFFF"/>
                    </a:solidFill>
                    <a:sym typeface="Calibri"/>
                  </a:endParaRPr>
                </a:p>
              </p:txBody>
            </p:sp>
          </p:grpSp>
          <p:sp>
            <p:nvSpPr>
              <p:cNvPr id="264" name="CaixaDeTexto 96"/>
              <p:cNvSpPr txBox="1"/>
              <p:nvPr/>
            </p:nvSpPr>
            <p:spPr>
              <a:xfrm>
                <a:off x="5192710" y="981457"/>
                <a:ext cx="2288011" cy="120903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45718" tIns="45718" rIns="45718" bIns="45718" numCol="1" anchor="ctr">
                <a:spAutoFit/>
              </a:bodyPr>
              <a:lstStyle>
                <a:lvl1pPr algn="ctr">
                  <a:spcBef>
                    <a:spcPts val="1200"/>
                  </a:spcBef>
                  <a:defRPr>
                    <a:solidFill>
                      <a:srgbClr val="FFFFFF"/>
                    </a:solidFill>
                    <a:latin typeface="Calibri Light"/>
                    <a:ea typeface="Calibri Light"/>
                    <a:cs typeface="Calibri Light"/>
                    <a:sym typeface="Calibri Light"/>
                  </a:defRPr>
                </a:lvl1pPr>
              </a:lstStyle>
              <a:p>
                <a:pPr hangingPunct="0"/>
                <a:r>
                  <a:rPr kern="0"/>
                  <a:t>Rastreamento:    recém-nascidos, gestação, ISTs,     MMG, CP, etc</a:t>
                </a:r>
              </a:p>
            </p:txBody>
          </p:sp>
          <p:sp>
            <p:nvSpPr>
              <p:cNvPr id="265" name="Oval 69"/>
              <p:cNvSpPr/>
              <p:nvPr/>
            </p:nvSpPr>
            <p:spPr>
              <a:xfrm flipH="1">
                <a:off x="5967016" y="-1"/>
                <a:ext cx="739399" cy="739399"/>
              </a:xfrm>
              <a:prstGeom prst="ellipse">
                <a:avLst/>
              </a:prstGeom>
              <a:solidFill>
                <a:srgbClr val="C7D42A"/>
              </a:solidFill>
              <a:ln w="38100" cap="flat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dist="38100" dir="5400000" rotWithShape="0">
                  <a:srgbClr val="000000">
                    <a:alpha val="40000"/>
                  </a:srgbClr>
                </a:outerShdw>
              </a:effectLst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r" hangingPunct="0">
                  <a:defRPr sz="10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Calibri"/>
                  </a:defRPr>
                </a:pPr>
                <a:endParaRPr sz="1000" kern="0">
                  <a:solidFill>
                    <a:srgbClr val="FFFFFF"/>
                  </a:solidFill>
                  <a:sym typeface="Calibri"/>
                </a:endParaRPr>
              </a:p>
            </p:txBody>
          </p:sp>
          <p:grpSp>
            <p:nvGrpSpPr>
              <p:cNvPr id="274" name="Group 1309"/>
              <p:cNvGrpSpPr/>
              <p:nvPr/>
            </p:nvGrpSpPr>
            <p:grpSpPr>
              <a:xfrm>
                <a:off x="6126371" y="192690"/>
                <a:ext cx="420691" cy="354017"/>
                <a:chOff x="0" y="-1"/>
                <a:chExt cx="420690" cy="354016"/>
              </a:xfrm>
            </p:grpSpPr>
            <p:sp>
              <p:nvSpPr>
                <p:cNvPr id="266" name="Freeform 32"/>
                <p:cNvSpPr/>
                <p:nvPr/>
              </p:nvSpPr>
              <p:spPr>
                <a:xfrm>
                  <a:off x="-1" y="-2"/>
                  <a:ext cx="420692" cy="35401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9984" y="0"/>
                      </a:moveTo>
                      <a:cubicBezTo>
                        <a:pt x="1616" y="0"/>
                        <a:pt x="1616" y="0"/>
                        <a:pt x="1616" y="0"/>
                      </a:cubicBezTo>
                      <a:cubicBezTo>
                        <a:pt x="709" y="0"/>
                        <a:pt x="0" y="842"/>
                        <a:pt x="0" y="1917"/>
                      </a:cubicBezTo>
                      <a:cubicBezTo>
                        <a:pt x="0" y="17252"/>
                        <a:pt x="0" y="17252"/>
                        <a:pt x="0" y="17252"/>
                      </a:cubicBezTo>
                      <a:cubicBezTo>
                        <a:pt x="0" y="18281"/>
                        <a:pt x="709" y="19122"/>
                        <a:pt x="1616" y="19122"/>
                      </a:cubicBezTo>
                      <a:cubicBezTo>
                        <a:pt x="8908" y="19122"/>
                        <a:pt x="8908" y="19122"/>
                        <a:pt x="8908" y="19122"/>
                      </a:cubicBezTo>
                      <a:cubicBezTo>
                        <a:pt x="8908" y="19449"/>
                        <a:pt x="8908" y="19449"/>
                        <a:pt x="8908" y="19449"/>
                      </a:cubicBezTo>
                      <a:cubicBezTo>
                        <a:pt x="8908" y="19590"/>
                        <a:pt x="8869" y="19870"/>
                        <a:pt x="8790" y="20010"/>
                      </a:cubicBezTo>
                      <a:cubicBezTo>
                        <a:pt x="6977" y="20805"/>
                        <a:pt x="6977" y="20805"/>
                        <a:pt x="6977" y="20805"/>
                      </a:cubicBezTo>
                      <a:cubicBezTo>
                        <a:pt x="6819" y="20899"/>
                        <a:pt x="6504" y="20992"/>
                        <a:pt x="6307" y="20992"/>
                      </a:cubicBezTo>
                      <a:cubicBezTo>
                        <a:pt x="5952" y="20992"/>
                        <a:pt x="5952" y="20992"/>
                        <a:pt x="5952" y="20992"/>
                      </a:cubicBezTo>
                      <a:cubicBezTo>
                        <a:pt x="5755" y="20992"/>
                        <a:pt x="5597" y="21132"/>
                        <a:pt x="5597" y="21273"/>
                      </a:cubicBezTo>
                      <a:cubicBezTo>
                        <a:pt x="5597" y="21273"/>
                        <a:pt x="5597" y="21273"/>
                        <a:pt x="5597" y="21273"/>
                      </a:cubicBezTo>
                      <a:cubicBezTo>
                        <a:pt x="5597" y="21460"/>
                        <a:pt x="5755" y="21600"/>
                        <a:pt x="5952" y="21600"/>
                      </a:cubicBezTo>
                      <a:cubicBezTo>
                        <a:pt x="15648" y="21600"/>
                        <a:pt x="15648" y="21600"/>
                        <a:pt x="15648" y="21600"/>
                      </a:cubicBezTo>
                      <a:cubicBezTo>
                        <a:pt x="15845" y="21600"/>
                        <a:pt x="16003" y="21460"/>
                        <a:pt x="16003" y="21273"/>
                      </a:cubicBezTo>
                      <a:cubicBezTo>
                        <a:pt x="16003" y="21273"/>
                        <a:pt x="16003" y="21273"/>
                        <a:pt x="16003" y="21273"/>
                      </a:cubicBezTo>
                      <a:cubicBezTo>
                        <a:pt x="16003" y="21132"/>
                        <a:pt x="15924" y="20992"/>
                        <a:pt x="15845" y="20992"/>
                      </a:cubicBezTo>
                      <a:cubicBezTo>
                        <a:pt x="15727" y="20992"/>
                        <a:pt x="15491" y="20945"/>
                        <a:pt x="15333" y="20945"/>
                      </a:cubicBezTo>
                      <a:cubicBezTo>
                        <a:pt x="12968" y="19917"/>
                        <a:pt x="12968" y="19917"/>
                        <a:pt x="12968" y="19917"/>
                      </a:cubicBezTo>
                      <a:cubicBezTo>
                        <a:pt x="12810" y="19823"/>
                        <a:pt x="12692" y="19590"/>
                        <a:pt x="12692" y="19449"/>
                      </a:cubicBezTo>
                      <a:cubicBezTo>
                        <a:pt x="12692" y="19122"/>
                        <a:pt x="12692" y="19122"/>
                        <a:pt x="12692" y="19122"/>
                      </a:cubicBezTo>
                      <a:cubicBezTo>
                        <a:pt x="19984" y="19122"/>
                        <a:pt x="19984" y="19122"/>
                        <a:pt x="19984" y="19122"/>
                      </a:cubicBezTo>
                      <a:cubicBezTo>
                        <a:pt x="20891" y="19122"/>
                        <a:pt x="21600" y="18281"/>
                        <a:pt x="21600" y="17252"/>
                      </a:cubicBezTo>
                      <a:cubicBezTo>
                        <a:pt x="21600" y="1917"/>
                        <a:pt x="21600" y="1917"/>
                        <a:pt x="21600" y="1917"/>
                      </a:cubicBezTo>
                      <a:cubicBezTo>
                        <a:pt x="21600" y="842"/>
                        <a:pt x="20891" y="0"/>
                        <a:pt x="19984" y="0"/>
                      </a:cubicBezTo>
                      <a:close/>
                      <a:moveTo>
                        <a:pt x="20102" y="15429"/>
                      </a:moveTo>
                      <a:cubicBezTo>
                        <a:pt x="20102" y="15756"/>
                        <a:pt x="19866" y="16036"/>
                        <a:pt x="19590" y="16083"/>
                      </a:cubicBezTo>
                      <a:cubicBezTo>
                        <a:pt x="2010" y="16083"/>
                        <a:pt x="2010" y="16083"/>
                        <a:pt x="2010" y="16083"/>
                      </a:cubicBezTo>
                      <a:cubicBezTo>
                        <a:pt x="1734" y="16036"/>
                        <a:pt x="1498" y="15756"/>
                        <a:pt x="1498" y="15429"/>
                      </a:cubicBezTo>
                      <a:cubicBezTo>
                        <a:pt x="1498" y="2338"/>
                        <a:pt x="1498" y="2338"/>
                        <a:pt x="1498" y="2338"/>
                      </a:cubicBezTo>
                      <a:cubicBezTo>
                        <a:pt x="1498" y="1964"/>
                        <a:pt x="1734" y="1683"/>
                        <a:pt x="2010" y="1683"/>
                      </a:cubicBezTo>
                      <a:cubicBezTo>
                        <a:pt x="19590" y="1683"/>
                        <a:pt x="19590" y="1683"/>
                        <a:pt x="19590" y="1683"/>
                      </a:cubicBezTo>
                      <a:cubicBezTo>
                        <a:pt x="19866" y="1683"/>
                        <a:pt x="20102" y="1964"/>
                        <a:pt x="20102" y="2338"/>
                      </a:cubicBezTo>
                      <a:lnTo>
                        <a:pt x="20102" y="15429"/>
                      </a:lnTo>
                      <a:close/>
                    </a:path>
                  </a:pathLst>
                </a:custGeom>
                <a:solidFill>
                  <a:srgbClr val="35766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pPr hangingPunct="0">
                    <a:defRPr>
                      <a:latin typeface="+mn-lt"/>
                      <a:ea typeface="+mn-ea"/>
                      <a:cs typeface="+mn-cs"/>
                      <a:sym typeface="Calibri"/>
                    </a:defRPr>
                  </a:pPr>
                  <a:endParaRPr kern="0">
                    <a:solidFill>
                      <a:srgbClr val="000000"/>
                    </a:solidFill>
                    <a:sym typeface="Calibri"/>
                  </a:endParaRPr>
                </a:p>
              </p:txBody>
            </p:sp>
            <p:sp>
              <p:nvSpPr>
                <p:cNvPr id="267" name="Oval 33"/>
                <p:cNvSpPr/>
                <p:nvPr/>
              </p:nvSpPr>
              <p:spPr>
                <a:xfrm>
                  <a:off x="323850" y="284958"/>
                  <a:ext cx="12703" cy="12703"/>
                </a:xfrm>
                <a:prstGeom prst="ellipse">
                  <a:avLst/>
                </a:prstGeom>
                <a:solidFill>
                  <a:srgbClr val="35766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pPr hangingPunct="0">
                    <a:defRPr>
                      <a:latin typeface="+mn-lt"/>
                      <a:ea typeface="+mn-ea"/>
                      <a:cs typeface="+mn-cs"/>
                      <a:sym typeface="Calibri"/>
                    </a:defRPr>
                  </a:pPr>
                  <a:endParaRPr kern="0">
                    <a:solidFill>
                      <a:srgbClr val="000000"/>
                    </a:solidFill>
                    <a:sym typeface="Calibri"/>
                  </a:endParaRPr>
                </a:p>
              </p:txBody>
            </p:sp>
            <p:sp>
              <p:nvSpPr>
                <p:cNvPr id="268" name="Freeform 34"/>
                <p:cNvSpPr/>
                <p:nvPr/>
              </p:nvSpPr>
              <p:spPr>
                <a:xfrm>
                  <a:off x="338137" y="284163"/>
                  <a:ext cx="47627" cy="1270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9969"/>
                      </a:moveTo>
                      <a:cubicBezTo>
                        <a:pt x="21600" y="16615"/>
                        <a:pt x="20571" y="21600"/>
                        <a:pt x="19543" y="21600"/>
                      </a:cubicBezTo>
                      <a:cubicBezTo>
                        <a:pt x="2057" y="21600"/>
                        <a:pt x="2057" y="21600"/>
                        <a:pt x="2057" y="21600"/>
                      </a:cubicBezTo>
                      <a:cubicBezTo>
                        <a:pt x="1029" y="21600"/>
                        <a:pt x="0" y="16615"/>
                        <a:pt x="0" y="9969"/>
                      </a:cubicBezTo>
                      <a:cubicBezTo>
                        <a:pt x="0" y="9969"/>
                        <a:pt x="0" y="9969"/>
                        <a:pt x="0" y="9969"/>
                      </a:cubicBezTo>
                      <a:cubicBezTo>
                        <a:pt x="0" y="4985"/>
                        <a:pt x="1029" y="0"/>
                        <a:pt x="2057" y="0"/>
                      </a:cubicBezTo>
                      <a:cubicBezTo>
                        <a:pt x="19543" y="0"/>
                        <a:pt x="19543" y="0"/>
                        <a:pt x="19543" y="0"/>
                      </a:cubicBezTo>
                      <a:cubicBezTo>
                        <a:pt x="20571" y="0"/>
                        <a:pt x="21600" y="4985"/>
                        <a:pt x="21600" y="9969"/>
                      </a:cubicBezTo>
                      <a:close/>
                    </a:path>
                  </a:pathLst>
                </a:custGeom>
                <a:solidFill>
                  <a:srgbClr val="35766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pPr hangingPunct="0">
                    <a:defRPr>
                      <a:latin typeface="+mn-lt"/>
                      <a:ea typeface="+mn-ea"/>
                      <a:cs typeface="+mn-cs"/>
                      <a:sym typeface="Calibri"/>
                    </a:defRPr>
                  </a:pPr>
                  <a:endParaRPr kern="0">
                    <a:solidFill>
                      <a:srgbClr val="000000"/>
                    </a:solidFill>
                    <a:sym typeface="Calibri"/>
                  </a:endParaRPr>
                </a:p>
              </p:txBody>
            </p:sp>
            <p:sp>
              <p:nvSpPr>
                <p:cNvPr id="269" name="Freeform 35"/>
                <p:cNvSpPr/>
                <p:nvPr/>
              </p:nvSpPr>
              <p:spPr>
                <a:xfrm>
                  <a:off x="317500" y="60325"/>
                  <a:ext cx="34927" cy="16669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19300"/>
                      </a:moveTo>
                      <a:cubicBezTo>
                        <a:pt x="21600" y="20600"/>
                        <a:pt x="16800" y="21600"/>
                        <a:pt x="10560" y="21600"/>
                      </a:cubicBezTo>
                      <a:cubicBezTo>
                        <a:pt x="10560" y="21600"/>
                        <a:pt x="10560" y="21600"/>
                        <a:pt x="10560" y="21600"/>
                      </a:cubicBezTo>
                      <a:cubicBezTo>
                        <a:pt x="4800" y="21600"/>
                        <a:pt x="0" y="20600"/>
                        <a:pt x="0" y="19300"/>
                      </a:cubicBezTo>
                      <a:cubicBezTo>
                        <a:pt x="0" y="2300"/>
                        <a:pt x="0" y="2300"/>
                        <a:pt x="0" y="2300"/>
                      </a:cubicBezTo>
                      <a:cubicBezTo>
                        <a:pt x="0" y="1000"/>
                        <a:pt x="4800" y="0"/>
                        <a:pt x="10560" y="0"/>
                      </a:cubicBezTo>
                      <a:cubicBezTo>
                        <a:pt x="10560" y="0"/>
                        <a:pt x="10560" y="0"/>
                        <a:pt x="10560" y="0"/>
                      </a:cubicBezTo>
                      <a:cubicBezTo>
                        <a:pt x="16800" y="0"/>
                        <a:pt x="21600" y="1000"/>
                        <a:pt x="21600" y="2300"/>
                      </a:cubicBezTo>
                      <a:lnTo>
                        <a:pt x="21600" y="19300"/>
                      </a:lnTo>
                      <a:close/>
                    </a:path>
                  </a:pathLst>
                </a:custGeom>
                <a:solidFill>
                  <a:srgbClr val="35766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pPr hangingPunct="0">
                    <a:defRPr>
                      <a:latin typeface="+mn-lt"/>
                      <a:ea typeface="+mn-ea"/>
                      <a:cs typeface="+mn-cs"/>
                      <a:sym typeface="Calibri"/>
                    </a:defRPr>
                  </a:pPr>
                  <a:endParaRPr kern="0">
                    <a:solidFill>
                      <a:srgbClr val="000000"/>
                    </a:solidFill>
                    <a:sym typeface="Calibri"/>
                  </a:endParaRPr>
                </a:p>
              </p:txBody>
            </p:sp>
            <p:sp>
              <p:nvSpPr>
                <p:cNvPr id="270" name="Freeform 36"/>
                <p:cNvSpPr/>
                <p:nvPr/>
              </p:nvSpPr>
              <p:spPr>
                <a:xfrm>
                  <a:off x="255587" y="88900"/>
                  <a:ext cx="34927" cy="13811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18840"/>
                      </a:moveTo>
                      <a:cubicBezTo>
                        <a:pt x="21600" y="20400"/>
                        <a:pt x="16800" y="21600"/>
                        <a:pt x="11040" y="21600"/>
                      </a:cubicBezTo>
                      <a:cubicBezTo>
                        <a:pt x="11040" y="21600"/>
                        <a:pt x="11040" y="21600"/>
                        <a:pt x="11040" y="21600"/>
                      </a:cubicBezTo>
                      <a:cubicBezTo>
                        <a:pt x="4800" y="21600"/>
                        <a:pt x="0" y="20400"/>
                        <a:pt x="0" y="18840"/>
                      </a:cubicBezTo>
                      <a:cubicBezTo>
                        <a:pt x="0" y="2760"/>
                        <a:pt x="0" y="2760"/>
                        <a:pt x="0" y="2760"/>
                      </a:cubicBezTo>
                      <a:cubicBezTo>
                        <a:pt x="0" y="1200"/>
                        <a:pt x="4800" y="0"/>
                        <a:pt x="11040" y="0"/>
                      </a:cubicBezTo>
                      <a:cubicBezTo>
                        <a:pt x="11040" y="0"/>
                        <a:pt x="11040" y="0"/>
                        <a:pt x="11040" y="0"/>
                      </a:cubicBezTo>
                      <a:cubicBezTo>
                        <a:pt x="16800" y="0"/>
                        <a:pt x="21600" y="1200"/>
                        <a:pt x="21600" y="2760"/>
                      </a:cubicBezTo>
                      <a:lnTo>
                        <a:pt x="21600" y="18840"/>
                      </a:lnTo>
                      <a:close/>
                    </a:path>
                  </a:pathLst>
                </a:custGeom>
                <a:solidFill>
                  <a:srgbClr val="35766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pPr hangingPunct="0">
                    <a:defRPr>
                      <a:latin typeface="+mn-lt"/>
                      <a:ea typeface="+mn-ea"/>
                      <a:cs typeface="+mn-cs"/>
                      <a:sym typeface="Calibri"/>
                    </a:defRPr>
                  </a:pPr>
                  <a:endParaRPr kern="0">
                    <a:solidFill>
                      <a:srgbClr val="000000"/>
                    </a:solidFill>
                    <a:sym typeface="Calibri"/>
                  </a:endParaRPr>
                </a:p>
              </p:txBody>
            </p:sp>
            <p:sp>
              <p:nvSpPr>
                <p:cNvPr id="271" name="Freeform 37"/>
                <p:cNvSpPr/>
                <p:nvPr/>
              </p:nvSpPr>
              <p:spPr>
                <a:xfrm>
                  <a:off x="193674" y="115887"/>
                  <a:ext cx="33341" cy="11112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18150"/>
                      </a:moveTo>
                      <a:cubicBezTo>
                        <a:pt x="21600" y="20100"/>
                        <a:pt x="16691" y="21600"/>
                        <a:pt x="10800" y="21600"/>
                      </a:cubicBezTo>
                      <a:cubicBezTo>
                        <a:pt x="10800" y="21600"/>
                        <a:pt x="10800" y="21600"/>
                        <a:pt x="10800" y="21600"/>
                      </a:cubicBezTo>
                      <a:cubicBezTo>
                        <a:pt x="4909" y="21600"/>
                        <a:pt x="0" y="20100"/>
                        <a:pt x="0" y="18150"/>
                      </a:cubicBezTo>
                      <a:cubicBezTo>
                        <a:pt x="0" y="3450"/>
                        <a:pt x="0" y="3450"/>
                        <a:pt x="0" y="3450"/>
                      </a:cubicBezTo>
                      <a:cubicBezTo>
                        <a:pt x="0" y="1500"/>
                        <a:pt x="4909" y="0"/>
                        <a:pt x="10800" y="0"/>
                      </a:cubicBezTo>
                      <a:cubicBezTo>
                        <a:pt x="10800" y="0"/>
                        <a:pt x="10800" y="0"/>
                        <a:pt x="10800" y="0"/>
                      </a:cubicBezTo>
                      <a:cubicBezTo>
                        <a:pt x="16691" y="0"/>
                        <a:pt x="21600" y="1500"/>
                        <a:pt x="21600" y="3450"/>
                      </a:cubicBezTo>
                      <a:lnTo>
                        <a:pt x="21600" y="18150"/>
                      </a:lnTo>
                      <a:close/>
                    </a:path>
                  </a:pathLst>
                </a:custGeom>
                <a:solidFill>
                  <a:srgbClr val="35766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pPr hangingPunct="0">
                    <a:defRPr>
                      <a:latin typeface="+mn-lt"/>
                      <a:ea typeface="+mn-ea"/>
                      <a:cs typeface="+mn-cs"/>
                      <a:sym typeface="Calibri"/>
                    </a:defRPr>
                  </a:pPr>
                  <a:endParaRPr kern="0">
                    <a:solidFill>
                      <a:srgbClr val="000000"/>
                    </a:solidFill>
                    <a:sym typeface="Calibri"/>
                  </a:endParaRPr>
                </a:p>
              </p:txBody>
            </p:sp>
            <p:sp>
              <p:nvSpPr>
                <p:cNvPr id="272" name="Freeform 38"/>
                <p:cNvSpPr/>
                <p:nvPr/>
              </p:nvSpPr>
              <p:spPr>
                <a:xfrm>
                  <a:off x="131761" y="144462"/>
                  <a:ext cx="34927" cy="8255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17000"/>
                      </a:moveTo>
                      <a:cubicBezTo>
                        <a:pt x="21600" y="19600"/>
                        <a:pt x="16800" y="21600"/>
                        <a:pt x="10560" y="21600"/>
                      </a:cubicBezTo>
                      <a:cubicBezTo>
                        <a:pt x="10560" y="21600"/>
                        <a:pt x="10560" y="21600"/>
                        <a:pt x="10560" y="21600"/>
                      </a:cubicBezTo>
                      <a:cubicBezTo>
                        <a:pt x="4800" y="21600"/>
                        <a:pt x="0" y="19600"/>
                        <a:pt x="0" y="17000"/>
                      </a:cubicBezTo>
                      <a:cubicBezTo>
                        <a:pt x="0" y="4600"/>
                        <a:pt x="0" y="4600"/>
                        <a:pt x="0" y="4600"/>
                      </a:cubicBezTo>
                      <a:cubicBezTo>
                        <a:pt x="0" y="2000"/>
                        <a:pt x="4800" y="0"/>
                        <a:pt x="10560" y="0"/>
                      </a:cubicBezTo>
                      <a:cubicBezTo>
                        <a:pt x="10560" y="0"/>
                        <a:pt x="10560" y="0"/>
                        <a:pt x="10560" y="0"/>
                      </a:cubicBezTo>
                      <a:cubicBezTo>
                        <a:pt x="16800" y="0"/>
                        <a:pt x="21600" y="2000"/>
                        <a:pt x="21600" y="4600"/>
                      </a:cubicBezTo>
                      <a:lnTo>
                        <a:pt x="21600" y="17000"/>
                      </a:lnTo>
                      <a:close/>
                    </a:path>
                  </a:pathLst>
                </a:custGeom>
                <a:solidFill>
                  <a:srgbClr val="35766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pPr hangingPunct="0">
                    <a:defRPr>
                      <a:latin typeface="+mn-lt"/>
                      <a:ea typeface="+mn-ea"/>
                      <a:cs typeface="+mn-cs"/>
                      <a:sym typeface="Calibri"/>
                    </a:defRPr>
                  </a:pPr>
                  <a:endParaRPr kern="0">
                    <a:solidFill>
                      <a:srgbClr val="000000"/>
                    </a:solidFill>
                    <a:sym typeface="Calibri"/>
                  </a:endParaRPr>
                </a:p>
              </p:txBody>
            </p:sp>
            <p:sp>
              <p:nvSpPr>
                <p:cNvPr id="273" name="Freeform 39"/>
                <p:cNvSpPr/>
                <p:nvPr/>
              </p:nvSpPr>
              <p:spPr>
                <a:xfrm>
                  <a:off x="69850" y="171451"/>
                  <a:ext cx="33340" cy="5556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14700"/>
                      </a:moveTo>
                      <a:cubicBezTo>
                        <a:pt x="21600" y="18600"/>
                        <a:pt x="16800" y="21600"/>
                        <a:pt x="11040" y="21600"/>
                      </a:cubicBezTo>
                      <a:cubicBezTo>
                        <a:pt x="11040" y="21600"/>
                        <a:pt x="11040" y="21600"/>
                        <a:pt x="11040" y="21600"/>
                      </a:cubicBezTo>
                      <a:cubicBezTo>
                        <a:pt x="4800" y="21600"/>
                        <a:pt x="0" y="18600"/>
                        <a:pt x="0" y="14700"/>
                      </a:cubicBezTo>
                      <a:cubicBezTo>
                        <a:pt x="0" y="6900"/>
                        <a:pt x="0" y="6900"/>
                        <a:pt x="0" y="6900"/>
                      </a:cubicBezTo>
                      <a:cubicBezTo>
                        <a:pt x="0" y="3000"/>
                        <a:pt x="4800" y="0"/>
                        <a:pt x="11040" y="0"/>
                      </a:cubicBezTo>
                      <a:cubicBezTo>
                        <a:pt x="11040" y="0"/>
                        <a:pt x="11040" y="0"/>
                        <a:pt x="11040" y="0"/>
                      </a:cubicBezTo>
                      <a:cubicBezTo>
                        <a:pt x="16800" y="0"/>
                        <a:pt x="21600" y="3000"/>
                        <a:pt x="21600" y="6900"/>
                      </a:cubicBezTo>
                      <a:lnTo>
                        <a:pt x="21600" y="14700"/>
                      </a:lnTo>
                      <a:close/>
                    </a:path>
                  </a:pathLst>
                </a:custGeom>
                <a:solidFill>
                  <a:srgbClr val="35766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pPr hangingPunct="0">
                    <a:defRPr>
                      <a:latin typeface="+mn-lt"/>
                      <a:ea typeface="+mn-ea"/>
                      <a:cs typeface="+mn-cs"/>
                      <a:sym typeface="Calibri"/>
                    </a:defRPr>
                  </a:pPr>
                  <a:endParaRPr kern="0">
                    <a:solidFill>
                      <a:srgbClr val="000000"/>
                    </a:solidFill>
                    <a:sym typeface="Calibri"/>
                  </a:endParaRPr>
                </a:p>
              </p:txBody>
            </p:sp>
          </p:grpSp>
          <p:sp>
            <p:nvSpPr>
              <p:cNvPr id="275" name="CaixaDeTexto 92"/>
              <p:cNvSpPr txBox="1"/>
              <p:nvPr/>
            </p:nvSpPr>
            <p:spPr>
              <a:xfrm>
                <a:off x="0" y="708817"/>
                <a:ext cx="2359195" cy="120032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45718" tIns="45718" rIns="45718" bIns="45718" numCol="1" anchor="ctr">
                <a:spAutoFit/>
              </a:bodyPr>
              <a:lstStyle>
                <a:lvl1pPr algn="ctr">
                  <a:spcBef>
                    <a:spcPts val="1200"/>
                  </a:spcBef>
                  <a:defRPr>
                    <a:solidFill>
                      <a:srgbClr val="FFFFFF"/>
                    </a:solidFill>
                    <a:latin typeface="Calibri Light"/>
                    <a:ea typeface="Calibri Light"/>
                    <a:cs typeface="Calibri Light"/>
                    <a:sym typeface="Calibri Light"/>
                  </a:defRPr>
                </a:lvl1pPr>
              </a:lstStyle>
              <a:p>
                <a:pPr hangingPunct="0"/>
                <a:r>
                  <a:rPr kern="0"/>
                  <a:t>Oferta de todas as vacinas do previstas no calendário vacinal  </a:t>
                </a:r>
              </a:p>
            </p:txBody>
          </p:sp>
          <p:sp>
            <p:nvSpPr>
              <p:cNvPr id="276" name="Oval 69"/>
              <p:cNvSpPr/>
              <p:nvPr/>
            </p:nvSpPr>
            <p:spPr>
              <a:xfrm flipH="1">
                <a:off x="809897" y="-1"/>
                <a:ext cx="739399" cy="739399"/>
              </a:xfrm>
              <a:prstGeom prst="ellipse">
                <a:avLst/>
              </a:prstGeom>
              <a:solidFill>
                <a:srgbClr val="C7D42A"/>
              </a:solidFill>
              <a:ln w="38100" cap="flat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dist="38100" dir="5400000" rotWithShape="0">
                  <a:srgbClr val="000000">
                    <a:alpha val="40000"/>
                  </a:srgbClr>
                </a:outerShdw>
              </a:effectLst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r" hangingPunct="0">
                  <a:defRPr sz="10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Calibri"/>
                  </a:defRPr>
                </a:pPr>
                <a:endParaRPr sz="1000" kern="0">
                  <a:solidFill>
                    <a:srgbClr val="FFFFFF"/>
                  </a:solidFill>
                  <a:sym typeface="Calibri"/>
                </a:endParaRPr>
              </a:p>
            </p:txBody>
          </p:sp>
          <p:grpSp>
            <p:nvGrpSpPr>
              <p:cNvPr id="280" name="Group 1197"/>
              <p:cNvGrpSpPr/>
              <p:nvPr/>
            </p:nvGrpSpPr>
            <p:grpSpPr>
              <a:xfrm>
                <a:off x="979340" y="170923"/>
                <a:ext cx="399017" cy="398456"/>
                <a:chOff x="0" y="0"/>
                <a:chExt cx="399016" cy="398455"/>
              </a:xfrm>
            </p:grpSpPr>
            <p:sp>
              <p:nvSpPr>
                <p:cNvPr id="277" name="Freeform 332"/>
                <p:cNvSpPr/>
                <p:nvPr/>
              </p:nvSpPr>
              <p:spPr>
                <a:xfrm>
                  <a:off x="282485" y="0"/>
                  <a:ext cx="116532" cy="11543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62" h="21224" extrusionOk="0">
                      <a:moveTo>
                        <a:pt x="19755" y="14799"/>
                      </a:moveTo>
                      <a:cubicBezTo>
                        <a:pt x="6339" y="1128"/>
                        <a:pt x="6339" y="1128"/>
                        <a:pt x="6339" y="1128"/>
                      </a:cubicBezTo>
                      <a:cubicBezTo>
                        <a:pt x="4863" y="-376"/>
                        <a:pt x="2583" y="-376"/>
                        <a:pt x="1107" y="1128"/>
                      </a:cubicBezTo>
                      <a:cubicBezTo>
                        <a:pt x="-369" y="2632"/>
                        <a:pt x="-369" y="4956"/>
                        <a:pt x="1107" y="6459"/>
                      </a:cubicBezTo>
                      <a:cubicBezTo>
                        <a:pt x="14523" y="20130"/>
                        <a:pt x="14523" y="20130"/>
                        <a:pt x="14523" y="20130"/>
                      </a:cubicBezTo>
                      <a:cubicBezTo>
                        <a:pt x="15328" y="20951"/>
                        <a:pt x="16267" y="21224"/>
                        <a:pt x="17206" y="21224"/>
                      </a:cubicBezTo>
                      <a:cubicBezTo>
                        <a:pt x="18145" y="21224"/>
                        <a:pt x="19084" y="20951"/>
                        <a:pt x="19755" y="20130"/>
                      </a:cubicBezTo>
                      <a:cubicBezTo>
                        <a:pt x="21231" y="18763"/>
                        <a:pt x="21231" y="16302"/>
                        <a:pt x="19755" y="14799"/>
                      </a:cubicBezTo>
                      <a:close/>
                    </a:path>
                  </a:pathLst>
                </a:custGeom>
                <a:solidFill>
                  <a:srgbClr val="35766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pPr hangingPunct="0">
                    <a:defRPr>
                      <a:latin typeface="+mn-lt"/>
                      <a:ea typeface="+mn-ea"/>
                      <a:cs typeface="+mn-cs"/>
                      <a:sym typeface="Calibri"/>
                    </a:defRPr>
                  </a:pPr>
                  <a:endParaRPr kern="0">
                    <a:solidFill>
                      <a:srgbClr val="000000"/>
                    </a:solidFill>
                    <a:sym typeface="Calibri"/>
                  </a:endParaRPr>
                </a:p>
              </p:txBody>
            </p:sp>
            <p:sp>
              <p:nvSpPr>
                <p:cNvPr id="278" name="Freeform 333"/>
                <p:cNvSpPr/>
                <p:nvPr/>
              </p:nvSpPr>
              <p:spPr>
                <a:xfrm>
                  <a:off x="0" y="70980"/>
                  <a:ext cx="328052" cy="32747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3" h="21525" extrusionOk="0">
                      <a:moveTo>
                        <a:pt x="19635" y="0"/>
                      </a:moveTo>
                      <a:cubicBezTo>
                        <a:pt x="16966" y="2663"/>
                        <a:pt x="16966" y="2663"/>
                        <a:pt x="16966" y="2663"/>
                      </a:cubicBezTo>
                      <a:cubicBezTo>
                        <a:pt x="15434" y="1134"/>
                        <a:pt x="15434" y="1134"/>
                        <a:pt x="15434" y="1134"/>
                      </a:cubicBezTo>
                      <a:cubicBezTo>
                        <a:pt x="15088" y="789"/>
                        <a:pt x="14544" y="789"/>
                        <a:pt x="14149" y="1134"/>
                      </a:cubicBezTo>
                      <a:cubicBezTo>
                        <a:pt x="4313" y="10948"/>
                        <a:pt x="4313" y="10948"/>
                        <a:pt x="4313" y="10948"/>
                      </a:cubicBezTo>
                      <a:cubicBezTo>
                        <a:pt x="4115" y="11145"/>
                        <a:pt x="4016" y="11342"/>
                        <a:pt x="4016" y="11589"/>
                      </a:cubicBezTo>
                      <a:cubicBezTo>
                        <a:pt x="4016" y="15929"/>
                        <a:pt x="4016" y="15929"/>
                        <a:pt x="4016" y="15929"/>
                      </a:cubicBezTo>
                      <a:cubicBezTo>
                        <a:pt x="111" y="20663"/>
                        <a:pt x="111" y="20663"/>
                        <a:pt x="111" y="20663"/>
                      </a:cubicBezTo>
                      <a:cubicBezTo>
                        <a:pt x="-37" y="20860"/>
                        <a:pt x="-37" y="21107"/>
                        <a:pt x="111" y="21304"/>
                      </a:cubicBezTo>
                      <a:cubicBezTo>
                        <a:pt x="309" y="21551"/>
                        <a:pt x="655" y="21600"/>
                        <a:pt x="853" y="21403"/>
                      </a:cubicBezTo>
                      <a:cubicBezTo>
                        <a:pt x="5598" y="17458"/>
                        <a:pt x="5598" y="17458"/>
                        <a:pt x="5598" y="17458"/>
                      </a:cubicBezTo>
                      <a:cubicBezTo>
                        <a:pt x="9947" y="17458"/>
                        <a:pt x="9947" y="17458"/>
                        <a:pt x="9947" y="17458"/>
                      </a:cubicBezTo>
                      <a:cubicBezTo>
                        <a:pt x="10195" y="17458"/>
                        <a:pt x="10392" y="17359"/>
                        <a:pt x="10590" y="17211"/>
                      </a:cubicBezTo>
                      <a:cubicBezTo>
                        <a:pt x="20426" y="7397"/>
                        <a:pt x="20426" y="7397"/>
                        <a:pt x="20426" y="7397"/>
                      </a:cubicBezTo>
                      <a:cubicBezTo>
                        <a:pt x="20772" y="7003"/>
                        <a:pt x="20772" y="6460"/>
                        <a:pt x="20426" y="6115"/>
                      </a:cubicBezTo>
                      <a:cubicBezTo>
                        <a:pt x="18894" y="4586"/>
                        <a:pt x="18894" y="4586"/>
                        <a:pt x="18894" y="4586"/>
                      </a:cubicBezTo>
                      <a:cubicBezTo>
                        <a:pt x="21563" y="1923"/>
                        <a:pt x="21563" y="1923"/>
                        <a:pt x="21563" y="1923"/>
                      </a:cubicBezTo>
                      <a:lnTo>
                        <a:pt x="19635" y="0"/>
                      </a:lnTo>
                      <a:close/>
                      <a:moveTo>
                        <a:pt x="9552" y="15633"/>
                      </a:moveTo>
                      <a:cubicBezTo>
                        <a:pt x="5845" y="15633"/>
                        <a:pt x="5845" y="15633"/>
                        <a:pt x="5845" y="15633"/>
                      </a:cubicBezTo>
                      <a:cubicBezTo>
                        <a:pt x="5845" y="11984"/>
                        <a:pt x="5845" y="11984"/>
                        <a:pt x="5845" y="11984"/>
                      </a:cubicBezTo>
                      <a:cubicBezTo>
                        <a:pt x="6833" y="11047"/>
                        <a:pt x="6833" y="11047"/>
                        <a:pt x="6833" y="11047"/>
                      </a:cubicBezTo>
                      <a:cubicBezTo>
                        <a:pt x="8217" y="12427"/>
                        <a:pt x="8217" y="12427"/>
                        <a:pt x="8217" y="12427"/>
                      </a:cubicBezTo>
                      <a:cubicBezTo>
                        <a:pt x="8316" y="12526"/>
                        <a:pt x="8415" y="12575"/>
                        <a:pt x="8514" y="12575"/>
                      </a:cubicBezTo>
                      <a:cubicBezTo>
                        <a:pt x="8662" y="12575"/>
                        <a:pt x="8761" y="12526"/>
                        <a:pt x="8860" y="12427"/>
                      </a:cubicBezTo>
                      <a:cubicBezTo>
                        <a:pt x="9058" y="12230"/>
                        <a:pt x="9058" y="11984"/>
                        <a:pt x="8860" y="11786"/>
                      </a:cubicBezTo>
                      <a:cubicBezTo>
                        <a:pt x="7476" y="10405"/>
                        <a:pt x="7476" y="10405"/>
                        <a:pt x="7476" y="10405"/>
                      </a:cubicBezTo>
                      <a:cubicBezTo>
                        <a:pt x="8811" y="9025"/>
                        <a:pt x="8811" y="9025"/>
                        <a:pt x="8811" y="9025"/>
                      </a:cubicBezTo>
                      <a:cubicBezTo>
                        <a:pt x="9305" y="9518"/>
                        <a:pt x="9305" y="9518"/>
                        <a:pt x="9305" y="9518"/>
                      </a:cubicBezTo>
                      <a:cubicBezTo>
                        <a:pt x="9404" y="9616"/>
                        <a:pt x="9503" y="9666"/>
                        <a:pt x="9651" y="9666"/>
                      </a:cubicBezTo>
                      <a:cubicBezTo>
                        <a:pt x="9750" y="9666"/>
                        <a:pt x="9849" y="9616"/>
                        <a:pt x="9947" y="9518"/>
                      </a:cubicBezTo>
                      <a:cubicBezTo>
                        <a:pt x="10145" y="9321"/>
                        <a:pt x="10145" y="9025"/>
                        <a:pt x="9947" y="8877"/>
                      </a:cubicBezTo>
                      <a:cubicBezTo>
                        <a:pt x="9453" y="8384"/>
                        <a:pt x="9453" y="8384"/>
                        <a:pt x="9453" y="8384"/>
                      </a:cubicBezTo>
                      <a:cubicBezTo>
                        <a:pt x="10837" y="7003"/>
                        <a:pt x="10837" y="7003"/>
                        <a:pt x="10837" y="7003"/>
                      </a:cubicBezTo>
                      <a:cubicBezTo>
                        <a:pt x="12221" y="8433"/>
                        <a:pt x="12221" y="8433"/>
                        <a:pt x="12221" y="8433"/>
                      </a:cubicBezTo>
                      <a:cubicBezTo>
                        <a:pt x="12320" y="8532"/>
                        <a:pt x="12419" y="8532"/>
                        <a:pt x="12567" y="8532"/>
                      </a:cubicBezTo>
                      <a:cubicBezTo>
                        <a:pt x="12666" y="8532"/>
                        <a:pt x="12765" y="8532"/>
                        <a:pt x="12864" y="8433"/>
                      </a:cubicBezTo>
                      <a:cubicBezTo>
                        <a:pt x="13061" y="8236"/>
                        <a:pt x="13061" y="7940"/>
                        <a:pt x="12864" y="7792"/>
                      </a:cubicBezTo>
                      <a:cubicBezTo>
                        <a:pt x="11480" y="6362"/>
                        <a:pt x="11480" y="6362"/>
                        <a:pt x="11480" y="6362"/>
                      </a:cubicBezTo>
                      <a:cubicBezTo>
                        <a:pt x="12864" y="5030"/>
                        <a:pt x="12864" y="5030"/>
                        <a:pt x="12864" y="5030"/>
                      </a:cubicBezTo>
                      <a:cubicBezTo>
                        <a:pt x="13309" y="5523"/>
                        <a:pt x="13309" y="5523"/>
                        <a:pt x="13309" y="5523"/>
                      </a:cubicBezTo>
                      <a:cubicBezTo>
                        <a:pt x="13407" y="5573"/>
                        <a:pt x="13506" y="5622"/>
                        <a:pt x="13655" y="5622"/>
                      </a:cubicBezTo>
                      <a:cubicBezTo>
                        <a:pt x="13753" y="5622"/>
                        <a:pt x="13852" y="5573"/>
                        <a:pt x="13951" y="5523"/>
                      </a:cubicBezTo>
                      <a:cubicBezTo>
                        <a:pt x="14149" y="5326"/>
                        <a:pt x="14149" y="5030"/>
                        <a:pt x="13951" y="4882"/>
                      </a:cubicBezTo>
                      <a:cubicBezTo>
                        <a:pt x="13506" y="4389"/>
                        <a:pt x="13506" y="4389"/>
                        <a:pt x="13506" y="4389"/>
                      </a:cubicBezTo>
                      <a:cubicBezTo>
                        <a:pt x="14791" y="3058"/>
                        <a:pt x="14791" y="3058"/>
                        <a:pt x="14791" y="3058"/>
                      </a:cubicBezTo>
                      <a:cubicBezTo>
                        <a:pt x="18498" y="6756"/>
                        <a:pt x="18498" y="6756"/>
                        <a:pt x="18498" y="6756"/>
                      </a:cubicBezTo>
                      <a:lnTo>
                        <a:pt x="9552" y="15633"/>
                      </a:lnTo>
                      <a:close/>
                    </a:path>
                  </a:pathLst>
                </a:custGeom>
                <a:solidFill>
                  <a:srgbClr val="35766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pPr hangingPunct="0">
                    <a:defRPr>
                      <a:latin typeface="+mn-lt"/>
                      <a:ea typeface="+mn-ea"/>
                      <a:cs typeface="+mn-cs"/>
                      <a:sym typeface="Calibri"/>
                    </a:defRPr>
                  </a:pPr>
                  <a:endParaRPr kern="0">
                    <a:solidFill>
                      <a:srgbClr val="000000"/>
                    </a:solidFill>
                    <a:sym typeface="Calibri"/>
                  </a:endParaRPr>
                </a:p>
              </p:txBody>
            </p:sp>
            <p:sp>
              <p:nvSpPr>
                <p:cNvPr id="279" name="Freeform 334"/>
                <p:cNvSpPr/>
                <p:nvPr/>
              </p:nvSpPr>
              <p:spPr>
                <a:xfrm>
                  <a:off x="131948" y="166792"/>
                  <a:ext cx="133629" cy="13437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90" h="21509" extrusionOk="0">
                      <a:moveTo>
                        <a:pt x="360" y="21147"/>
                      </a:moveTo>
                      <a:cubicBezTo>
                        <a:pt x="480" y="21388"/>
                        <a:pt x="720" y="21509"/>
                        <a:pt x="1080" y="21509"/>
                      </a:cubicBezTo>
                      <a:cubicBezTo>
                        <a:pt x="1320" y="21509"/>
                        <a:pt x="1560" y="21388"/>
                        <a:pt x="1800" y="21147"/>
                      </a:cubicBezTo>
                      <a:cubicBezTo>
                        <a:pt x="21120" y="1719"/>
                        <a:pt x="21120" y="1719"/>
                        <a:pt x="21120" y="1719"/>
                      </a:cubicBezTo>
                      <a:cubicBezTo>
                        <a:pt x="21480" y="1357"/>
                        <a:pt x="21480" y="633"/>
                        <a:pt x="21120" y="271"/>
                      </a:cubicBezTo>
                      <a:cubicBezTo>
                        <a:pt x="20640" y="-91"/>
                        <a:pt x="20040" y="-91"/>
                        <a:pt x="19680" y="271"/>
                      </a:cubicBezTo>
                      <a:cubicBezTo>
                        <a:pt x="360" y="19699"/>
                        <a:pt x="360" y="19699"/>
                        <a:pt x="360" y="19699"/>
                      </a:cubicBezTo>
                      <a:cubicBezTo>
                        <a:pt x="-120" y="20061"/>
                        <a:pt x="-120" y="20785"/>
                        <a:pt x="360" y="21147"/>
                      </a:cubicBezTo>
                      <a:close/>
                    </a:path>
                  </a:pathLst>
                </a:custGeom>
                <a:solidFill>
                  <a:srgbClr val="35766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pPr hangingPunct="0">
                    <a:defRPr>
                      <a:latin typeface="+mn-lt"/>
                      <a:ea typeface="+mn-ea"/>
                      <a:cs typeface="+mn-cs"/>
                      <a:sym typeface="Calibri"/>
                    </a:defRPr>
                  </a:pPr>
                  <a:endParaRPr kern="0">
                    <a:solidFill>
                      <a:srgbClr val="000000"/>
                    </a:solidFill>
                    <a:sym typeface="Calibri"/>
                  </a:endParaRPr>
                </a:p>
              </p:txBody>
            </p:sp>
          </p:grpSp>
          <p:sp>
            <p:nvSpPr>
              <p:cNvPr id="281" name="CaixaDeTexto 99"/>
              <p:cNvSpPr txBox="1"/>
              <p:nvPr/>
            </p:nvSpPr>
            <p:spPr>
              <a:xfrm>
                <a:off x="7414300" y="703262"/>
                <a:ext cx="3334612" cy="203131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45718" tIns="45718" rIns="45718" bIns="45718" numCol="1" anchor="ctr">
                <a:spAutoFit/>
              </a:bodyPr>
              <a:lstStyle/>
              <a:p>
                <a:pPr algn="ctr" hangingPunct="0">
                  <a:spcBef>
                    <a:spcPts val="1200"/>
                  </a:spcBef>
                  <a:defRPr>
                    <a:solidFill>
                      <a:srgbClr val="FFFFFF"/>
                    </a:solidFill>
                    <a:latin typeface="Calibri Light"/>
                    <a:ea typeface="Calibri Light"/>
                    <a:cs typeface="Calibri Light"/>
                    <a:sym typeface="Calibri Light"/>
                  </a:defRPr>
                </a:pPr>
                <a:r>
                  <a:rPr kern="0" dirty="0" err="1">
                    <a:solidFill>
                      <a:srgbClr val="FFFFFF"/>
                    </a:solidFill>
                    <a:latin typeface="Calibri Light"/>
                    <a:ea typeface="Calibri Light"/>
                    <a:cs typeface="Calibri Light"/>
                    <a:sym typeface="Calibri Light"/>
                  </a:rPr>
                  <a:t>Pequenos</a:t>
                </a:r>
                <a:r>
                  <a:rPr kern="0" dirty="0">
                    <a:solidFill>
                      <a:srgbClr val="FFFFFF"/>
                    </a:solidFill>
                    <a:latin typeface="Calibri Light"/>
                    <a:ea typeface="Calibri Light"/>
                    <a:cs typeface="Calibri Light"/>
                    <a:sym typeface="Calibri Light"/>
                  </a:rPr>
                  <a:t> </a:t>
                </a:r>
                <a:r>
                  <a:rPr kern="0" dirty="0" err="1">
                    <a:solidFill>
                      <a:srgbClr val="FFFFFF"/>
                    </a:solidFill>
                    <a:latin typeface="Calibri Light"/>
                    <a:ea typeface="Calibri Light"/>
                    <a:cs typeface="Calibri Light"/>
                    <a:sym typeface="Calibri Light"/>
                  </a:rPr>
                  <a:t>procedimentos</a:t>
                </a:r>
                <a:r>
                  <a:rPr kern="0" dirty="0">
                    <a:solidFill>
                      <a:srgbClr val="FFFFFF"/>
                    </a:solidFill>
                    <a:latin typeface="Calibri Light"/>
                    <a:ea typeface="Calibri Light"/>
                    <a:cs typeface="Calibri Light"/>
                    <a:sym typeface="Calibri Light"/>
                  </a:rPr>
                  <a:t>: </a:t>
                </a:r>
                <a:br>
                  <a:rPr kern="0" dirty="0">
                    <a:solidFill>
                      <a:srgbClr val="FFFFFF"/>
                    </a:solidFill>
                    <a:latin typeface="Calibri Light"/>
                    <a:ea typeface="Calibri Light"/>
                    <a:cs typeface="Calibri Light"/>
                    <a:sym typeface="Calibri Light"/>
                  </a:rPr>
                </a:br>
                <a:r>
                  <a:rPr kern="0" dirty="0" err="1">
                    <a:solidFill>
                      <a:srgbClr val="FFFFFF"/>
                    </a:solidFill>
                    <a:latin typeface="Calibri Light"/>
                    <a:ea typeface="Calibri Light"/>
                    <a:cs typeface="Calibri Light"/>
                    <a:sym typeface="Calibri Light"/>
                  </a:rPr>
                  <a:t>injetáveis</a:t>
                </a:r>
                <a:r>
                  <a:rPr kern="0" dirty="0">
                    <a:solidFill>
                      <a:srgbClr val="FFFFFF"/>
                    </a:solidFill>
                    <a:latin typeface="Calibri Light"/>
                    <a:ea typeface="Calibri Light"/>
                    <a:cs typeface="Calibri Light"/>
                    <a:sym typeface="Calibri Light"/>
                  </a:rPr>
                  <a:t>, </a:t>
                </a:r>
                <a:r>
                  <a:rPr kern="0" dirty="0" err="1">
                    <a:solidFill>
                      <a:srgbClr val="FFFFFF"/>
                    </a:solidFill>
                    <a:latin typeface="Calibri Light"/>
                    <a:ea typeface="Calibri Light"/>
                    <a:cs typeface="Calibri Light"/>
                    <a:sym typeface="Calibri Light"/>
                  </a:rPr>
                  <a:t>curativos</a:t>
                </a:r>
                <a:r>
                  <a:rPr kern="0" dirty="0">
                    <a:solidFill>
                      <a:srgbClr val="FFFFFF"/>
                    </a:solidFill>
                    <a:latin typeface="Calibri Light"/>
                    <a:ea typeface="Calibri Light"/>
                    <a:cs typeface="Calibri Light"/>
                    <a:sym typeface="Calibri Light"/>
                  </a:rPr>
                  <a:t>, </a:t>
                </a:r>
                <a:r>
                  <a:rPr kern="0" dirty="0" err="1">
                    <a:solidFill>
                      <a:srgbClr val="FFFFFF"/>
                    </a:solidFill>
                    <a:latin typeface="Calibri Light"/>
                    <a:ea typeface="Calibri Light"/>
                    <a:cs typeface="Calibri Light"/>
                    <a:sym typeface="Calibri Light"/>
                  </a:rPr>
                  <a:t>pequenas</a:t>
                </a:r>
                <a:r>
                  <a:rPr kern="0" dirty="0">
                    <a:solidFill>
                      <a:srgbClr val="FFFFFF"/>
                    </a:solidFill>
                    <a:latin typeface="Calibri Light"/>
                    <a:ea typeface="Calibri Light"/>
                    <a:cs typeface="Calibri Light"/>
                    <a:sym typeface="Calibri Light"/>
                  </a:rPr>
                  <a:t> </a:t>
                </a:r>
                <a:r>
                  <a:rPr kern="0" dirty="0" err="1">
                    <a:solidFill>
                      <a:srgbClr val="FFFFFF"/>
                    </a:solidFill>
                    <a:latin typeface="Calibri Light"/>
                    <a:ea typeface="Calibri Light"/>
                    <a:cs typeface="Calibri Light"/>
                    <a:sym typeface="Calibri Light"/>
                  </a:rPr>
                  <a:t>cirurgias</a:t>
                </a:r>
                <a:r>
                  <a:rPr kern="0" dirty="0">
                    <a:solidFill>
                      <a:srgbClr val="FFFFFF"/>
                    </a:solidFill>
                    <a:latin typeface="Calibri Light"/>
                    <a:ea typeface="Calibri Light"/>
                    <a:cs typeface="Calibri Light"/>
                    <a:sym typeface="Calibri Light"/>
                  </a:rPr>
                  <a:t>, </a:t>
                </a:r>
                <a:r>
                  <a:rPr kern="0" dirty="0" err="1">
                    <a:solidFill>
                      <a:srgbClr val="FFFFFF"/>
                    </a:solidFill>
                    <a:latin typeface="Calibri Light"/>
                    <a:ea typeface="Calibri Light"/>
                    <a:cs typeface="Calibri Light"/>
                    <a:sym typeface="Calibri Light"/>
                  </a:rPr>
                  <a:t>sondagem</a:t>
                </a:r>
                <a:r>
                  <a:rPr kern="0" dirty="0">
                    <a:solidFill>
                      <a:srgbClr val="FFFFFF"/>
                    </a:solidFill>
                    <a:latin typeface="Calibri Light"/>
                    <a:ea typeface="Calibri Light"/>
                    <a:cs typeface="Calibri Light"/>
                    <a:sym typeface="Calibri Light"/>
                  </a:rPr>
                  <a:t>, </a:t>
                </a:r>
                <a:r>
                  <a:rPr kern="0" dirty="0" err="1">
                    <a:solidFill>
                      <a:srgbClr val="FFFFFF"/>
                    </a:solidFill>
                    <a:latin typeface="Calibri Light"/>
                    <a:ea typeface="Calibri Light"/>
                    <a:cs typeface="Calibri Light"/>
                    <a:sym typeface="Calibri Light"/>
                  </a:rPr>
                  <a:t>cuidado</a:t>
                </a:r>
                <a:r>
                  <a:rPr kern="0" dirty="0">
                    <a:solidFill>
                      <a:srgbClr val="FFFFFF"/>
                    </a:solidFill>
                    <a:latin typeface="Calibri Light"/>
                    <a:ea typeface="Calibri Light"/>
                    <a:cs typeface="Calibri Light"/>
                    <a:sym typeface="Calibri Light"/>
                  </a:rPr>
                  <a:t> de </a:t>
                </a:r>
                <a:r>
                  <a:rPr kern="0" dirty="0" err="1">
                    <a:solidFill>
                      <a:srgbClr val="FFFFFF"/>
                    </a:solidFill>
                    <a:latin typeface="Calibri Light"/>
                    <a:ea typeface="Calibri Light"/>
                    <a:cs typeface="Calibri Light"/>
                    <a:sym typeface="Calibri Light"/>
                  </a:rPr>
                  <a:t>estomas</a:t>
                </a:r>
                <a:r>
                  <a:rPr kern="0" dirty="0">
                    <a:solidFill>
                      <a:srgbClr val="FFFFFF"/>
                    </a:solidFill>
                    <a:latin typeface="Calibri Light"/>
                    <a:ea typeface="Calibri Light"/>
                    <a:cs typeface="Calibri Light"/>
                    <a:sym typeface="Calibri Light"/>
                  </a:rPr>
                  <a:t>, </a:t>
                </a:r>
                <a:r>
                  <a:rPr kern="0" dirty="0" err="1">
                    <a:solidFill>
                      <a:srgbClr val="FFFFFF"/>
                    </a:solidFill>
                    <a:latin typeface="Calibri Light"/>
                    <a:ea typeface="Calibri Light"/>
                    <a:cs typeface="Calibri Light"/>
                    <a:sym typeface="Calibri Light"/>
                  </a:rPr>
                  <a:t>sutura</a:t>
                </a:r>
                <a:r>
                  <a:rPr kern="0" dirty="0">
                    <a:solidFill>
                      <a:srgbClr val="FFFFFF"/>
                    </a:solidFill>
                    <a:latin typeface="Calibri Light"/>
                    <a:ea typeface="Calibri Light"/>
                    <a:cs typeface="Calibri Light"/>
                    <a:sym typeface="Calibri Light"/>
                  </a:rPr>
                  <a:t>, entre outros</a:t>
                </a:r>
              </a:p>
            </p:txBody>
          </p:sp>
          <p:sp>
            <p:nvSpPr>
              <p:cNvPr id="282" name="Oval 69"/>
              <p:cNvSpPr/>
              <p:nvPr/>
            </p:nvSpPr>
            <p:spPr>
              <a:xfrm flipH="1">
                <a:off x="8698561" y="-52412"/>
                <a:ext cx="739398" cy="739399"/>
              </a:xfrm>
              <a:prstGeom prst="ellipse">
                <a:avLst/>
              </a:prstGeom>
              <a:solidFill>
                <a:srgbClr val="C7D42A"/>
              </a:solidFill>
              <a:ln w="38100" cap="flat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dist="38100" dir="5400000" rotWithShape="0">
                  <a:srgbClr val="000000">
                    <a:alpha val="40000"/>
                  </a:srgbClr>
                </a:outerShdw>
              </a:effectLst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r" hangingPunct="0">
                  <a:defRPr sz="10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Calibri"/>
                  </a:defRPr>
                </a:pPr>
                <a:endParaRPr sz="1000" kern="0">
                  <a:solidFill>
                    <a:srgbClr val="FFFFFF"/>
                  </a:solidFill>
                  <a:sym typeface="Calibri"/>
                </a:endParaRPr>
              </a:p>
            </p:txBody>
          </p:sp>
          <p:grpSp>
            <p:nvGrpSpPr>
              <p:cNvPr id="285" name="Group 1198"/>
              <p:cNvGrpSpPr/>
              <p:nvPr/>
            </p:nvGrpSpPr>
            <p:grpSpPr>
              <a:xfrm>
                <a:off x="8891665" y="178403"/>
                <a:ext cx="380443" cy="382591"/>
                <a:chOff x="0" y="0"/>
                <a:chExt cx="380441" cy="382590"/>
              </a:xfrm>
            </p:grpSpPr>
            <p:sp>
              <p:nvSpPr>
                <p:cNvPr id="283" name="Freeform 330"/>
                <p:cNvSpPr/>
                <p:nvPr/>
              </p:nvSpPr>
              <p:spPr>
                <a:xfrm>
                  <a:off x="42301" y="220662"/>
                  <a:ext cx="115890" cy="11589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8345" y="0"/>
                      </a:moveTo>
                      <a:lnTo>
                        <a:pt x="592" y="17753"/>
                      </a:lnTo>
                      <a:lnTo>
                        <a:pt x="0" y="21600"/>
                      </a:lnTo>
                      <a:lnTo>
                        <a:pt x="3847" y="20712"/>
                      </a:lnTo>
                      <a:lnTo>
                        <a:pt x="21600" y="3255"/>
                      </a:lnTo>
                      <a:lnTo>
                        <a:pt x="18345" y="0"/>
                      </a:lnTo>
                      <a:close/>
                    </a:path>
                  </a:pathLst>
                </a:custGeom>
                <a:solidFill>
                  <a:srgbClr val="35766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pPr hangingPunct="0">
                    <a:defRPr>
                      <a:latin typeface="+mn-lt"/>
                      <a:ea typeface="+mn-ea"/>
                      <a:cs typeface="+mn-cs"/>
                      <a:sym typeface="Calibri"/>
                    </a:defRPr>
                  </a:pPr>
                  <a:endParaRPr kern="0">
                    <a:solidFill>
                      <a:srgbClr val="000000"/>
                    </a:solidFill>
                    <a:sym typeface="Calibri"/>
                  </a:endParaRPr>
                </a:p>
              </p:txBody>
            </p:sp>
            <p:sp>
              <p:nvSpPr>
                <p:cNvPr id="284" name="Freeform 331"/>
                <p:cNvSpPr/>
                <p:nvPr/>
              </p:nvSpPr>
              <p:spPr>
                <a:xfrm>
                  <a:off x="-1" y="0"/>
                  <a:ext cx="380443" cy="38259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8" h="21600" extrusionOk="0">
                      <a:moveTo>
                        <a:pt x="21568" y="2806"/>
                      </a:moveTo>
                      <a:cubicBezTo>
                        <a:pt x="21568" y="2083"/>
                        <a:pt x="21269" y="1361"/>
                        <a:pt x="20714" y="850"/>
                      </a:cubicBezTo>
                      <a:cubicBezTo>
                        <a:pt x="20202" y="298"/>
                        <a:pt x="19476" y="0"/>
                        <a:pt x="18751" y="0"/>
                      </a:cubicBezTo>
                      <a:cubicBezTo>
                        <a:pt x="17982" y="0"/>
                        <a:pt x="17257" y="298"/>
                        <a:pt x="16744" y="850"/>
                      </a:cubicBezTo>
                      <a:cubicBezTo>
                        <a:pt x="11451" y="6123"/>
                        <a:pt x="11451" y="6123"/>
                        <a:pt x="11451" y="6123"/>
                      </a:cubicBezTo>
                      <a:cubicBezTo>
                        <a:pt x="10768" y="5443"/>
                        <a:pt x="9701" y="5485"/>
                        <a:pt x="9018" y="6165"/>
                      </a:cubicBezTo>
                      <a:cubicBezTo>
                        <a:pt x="8420" y="6803"/>
                        <a:pt x="8377" y="7781"/>
                        <a:pt x="8932" y="8461"/>
                      </a:cubicBezTo>
                      <a:cubicBezTo>
                        <a:pt x="779" y="16625"/>
                        <a:pt x="779" y="16625"/>
                        <a:pt x="779" y="16625"/>
                      </a:cubicBezTo>
                      <a:cubicBezTo>
                        <a:pt x="651" y="16710"/>
                        <a:pt x="566" y="16880"/>
                        <a:pt x="566" y="17008"/>
                      </a:cubicBezTo>
                      <a:cubicBezTo>
                        <a:pt x="11" y="20750"/>
                        <a:pt x="11" y="20750"/>
                        <a:pt x="11" y="20750"/>
                      </a:cubicBezTo>
                      <a:cubicBezTo>
                        <a:pt x="-32" y="20962"/>
                        <a:pt x="53" y="21217"/>
                        <a:pt x="224" y="21387"/>
                      </a:cubicBezTo>
                      <a:cubicBezTo>
                        <a:pt x="352" y="21515"/>
                        <a:pt x="523" y="21600"/>
                        <a:pt x="736" y="21600"/>
                      </a:cubicBezTo>
                      <a:cubicBezTo>
                        <a:pt x="779" y="21600"/>
                        <a:pt x="822" y="21600"/>
                        <a:pt x="864" y="21557"/>
                      </a:cubicBezTo>
                      <a:cubicBezTo>
                        <a:pt x="4408" y="20835"/>
                        <a:pt x="4408" y="20835"/>
                        <a:pt x="4408" y="20835"/>
                      </a:cubicBezTo>
                      <a:cubicBezTo>
                        <a:pt x="4578" y="20792"/>
                        <a:pt x="4706" y="20707"/>
                        <a:pt x="4792" y="20622"/>
                      </a:cubicBezTo>
                      <a:cubicBezTo>
                        <a:pt x="12945" y="12501"/>
                        <a:pt x="12945" y="12501"/>
                        <a:pt x="12945" y="12501"/>
                      </a:cubicBezTo>
                      <a:cubicBezTo>
                        <a:pt x="13628" y="13181"/>
                        <a:pt x="14695" y="13139"/>
                        <a:pt x="15336" y="12458"/>
                      </a:cubicBezTo>
                      <a:cubicBezTo>
                        <a:pt x="15976" y="11820"/>
                        <a:pt x="16019" y="10800"/>
                        <a:pt x="15421" y="10120"/>
                      </a:cubicBezTo>
                      <a:cubicBezTo>
                        <a:pt x="20714" y="4805"/>
                        <a:pt x="20714" y="4805"/>
                        <a:pt x="20714" y="4805"/>
                      </a:cubicBezTo>
                      <a:cubicBezTo>
                        <a:pt x="21269" y="4294"/>
                        <a:pt x="21568" y="3572"/>
                        <a:pt x="21568" y="2806"/>
                      </a:cubicBezTo>
                      <a:close/>
                      <a:moveTo>
                        <a:pt x="3895" y="19431"/>
                      </a:moveTo>
                      <a:cubicBezTo>
                        <a:pt x="1633" y="19899"/>
                        <a:pt x="1633" y="19899"/>
                        <a:pt x="1633" y="19899"/>
                      </a:cubicBezTo>
                      <a:cubicBezTo>
                        <a:pt x="1974" y="17476"/>
                        <a:pt x="1974" y="17476"/>
                        <a:pt x="1974" y="17476"/>
                      </a:cubicBezTo>
                      <a:cubicBezTo>
                        <a:pt x="9957" y="9524"/>
                        <a:pt x="9957" y="9524"/>
                        <a:pt x="9957" y="9524"/>
                      </a:cubicBezTo>
                      <a:cubicBezTo>
                        <a:pt x="11878" y="11480"/>
                        <a:pt x="11878" y="11480"/>
                        <a:pt x="11878" y="11480"/>
                      </a:cubicBezTo>
                      <a:lnTo>
                        <a:pt x="3895" y="19431"/>
                      </a:lnTo>
                      <a:close/>
                    </a:path>
                  </a:pathLst>
                </a:custGeom>
                <a:solidFill>
                  <a:srgbClr val="35766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pPr hangingPunct="0">
                    <a:defRPr>
                      <a:latin typeface="+mn-lt"/>
                      <a:ea typeface="+mn-ea"/>
                      <a:cs typeface="+mn-cs"/>
                      <a:sym typeface="Calibri"/>
                    </a:defRPr>
                  </a:pPr>
                  <a:endParaRPr kern="0">
                    <a:solidFill>
                      <a:srgbClr val="000000"/>
                    </a:solidFill>
                    <a:sym typeface="Calibri"/>
                  </a:endParaRPr>
                </a:p>
              </p:txBody>
            </p:sp>
          </p:grpSp>
        </p:grpSp>
        <p:sp>
          <p:nvSpPr>
            <p:cNvPr id="287" name="CaixaDeTexto 95"/>
            <p:cNvSpPr txBox="1"/>
            <p:nvPr/>
          </p:nvSpPr>
          <p:spPr>
            <a:xfrm>
              <a:off x="3356661" y="704366"/>
              <a:ext cx="1887655" cy="175432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spcBef>
                  <a:spcPts val="1200"/>
                </a:spcBef>
                <a:defRPr>
                  <a:solidFill>
                    <a:srgbClr val="FFFFFF"/>
                  </a:solidFill>
                  <a:latin typeface="Calibri Light"/>
                  <a:ea typeface="Calibri Light"/>
                  <a:cs typeface="Calibri Light"/>
                  <a:sym typeface="Calibri Light"/>
                </a:defRPr>
              </a:lvl1pPr>
            </a:lstStyle>
            <a:p>
              <a:pPr hangingPunct="0"/>
              <a:r>
                <a:rPr kern="0" dirty="0" err="1"/>
                <a:t>Fornecimento</a:t>
              </a:r>
              <a:r>
                <a:rPr kern="0" dirty="0"/>
                <a:t> de </a:t>
              </a:r>
              <a:r>
                <a:rPr kern="0" dirty="0" err="1"/>
                <a:t>medicamentos</a:t>
              </a:r>
              <a:r>
                <a:rPr kern="0" dirty="0"/>
                <a:t> (</a:t>
              </a:r>
              <a:r>
                <a:rPr kern="0" dirty="0" err="1"/>
                <a:t>obrigatório</a:t>
              </a:r>
              <a:r>
                <a:rPr kern="0" dirty="0"/>
                <a:t> </a:t>
              </a:r>
              <a:r>
                <a:rPr kern="0" dirty="0" err="1"/>
                <a:t>75h</a:t>
              </a:r>
              <a:r>
                <a:rPr kern="0" dirty="0"/>
                <a:t>, </a:t>
              </a:r>
              <a:r>
                <a:rPr kern="0" dirty="0" err="1"/>
                <a:t>opcional</a:t>
              </a:r>
              <a:r>
                <a:rPr kern="0" dirty="0"/>
                <a:t> </a:t>
              </a:r>
              <a:r>
                <a:rPr kern="0" dirty="0" err="1"/>
                <a:t>6Oh</a:t>
              </a:r>
              <a:r>
                <a:rPr kern="0" dirty="0"/>
                <a:t>)</a:t>
              </a:r>
            </a:p>
          </p:txBody>
        </p:sp>
        <p:sp>
          <p:nvSpPr>
            <p:cNvPr id="288" name="Oval 69"/>
            <p:cNvSpPr/>
            <p:nvPr/>
          </p:nvSpPr>
          <p:spPr>
            <a:xfrm flipH="1">
              <a:off x="3899041" y="51037"/>
              <a:ext cx="739398" cy="739399"/>
            </a:xfrm>
            <a:prstGeom prst="ellipse">
              <a:avLst/>
            </a:prstGeom>
            <a:solidFill>
              <a:srgbClr val="C7D42A"/>
            </a:solidFill>
            <a:ln w="38100" cap="flat">
              <a:solidFill>
                <a:srgbClr val="FFFFFF"/>
              </a:solidFill>
              <a:prstDash val="solid"/>
              <a:miter lim="800000"/>
            </a:ln>
            <a:effectLst>
              <a:outerShdw blurRad="508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r" hangingPunct="0">
                <a:defRPr sz="10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 sz="1000" kern="0">
                <a:solidFill>
                  <a:srgbClr val="FFFFFF"/>
                </a:solidFill>
                <a:sym typeface="Calibri"/>
              </a:endParaRPr>
            </a:p>
          </p:txBody>
        </p:sp>
        <p:grpSp>
          <p:nvGrpSpPr>
            <p:cNvPr id="291" name="Group 1178"/>
            <p:cNvGrpSpPr/>
            <p:nvPr/>
          </p:nvGrpSpPr>
          <p:grpSpPr>
            <a:xfrm>
              <a:off x="4124824" y="389052"/>
              <a:ext cx="351368" cy="351395"/>
              <a:chOff x="2" y="-3"/>
              <a:chExt cx="351367" cy="351393"/>
            </a:xfrm>
          </p:grpSpPr>
          <p:sp>
            <p:nvSpPr>
              <p:cNvPr id="289" name="Freeform 279"/>
              <p:cNvSpPr/>
              <p:nvPr/>
            </p:nvSpPr>
            <p:spPr>
              <a:xfrm>
                <a:off x="120104" y="-3"/>
                <a:ext cx="231265" cy="2312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38" h="20838" extrusionOk="0">
                    <a:moveTo>
                      <a:pt x="18553" y="2285"/>
                    </a:moveTo>
                    <a:cubicBezTo>
                      <a:pt x="15438" y="-762"/>
                      <a:pt x="10495" y="-762"/>
                      <a:pt x="7381" y="2285"/>
                    </a:cubicBezTo>
                    <a:cubicBezTo>
                      <a:pt x="0" y="9666"/>
                      <a:pt x="0" y="9666"/>
                      <a:pt x="0" y="9666"/>
                    </a:cubicBezTo>
                    <a:cubicBezTo>
                      <a:pt x="11105" y="20838"/>
                      <a:pt x="11105" y="20838"/>
                      <a:pt x="11105" y="20838"/>
                    </a:cubicBezTo>
                    <a:cubicBezTo>
                      <a:pt x="18553" y="13457"/>
                      <a:pt x="18553" y="13457"/>
                      <a:pt x="18553" y="13457"/>
                    </a:cubicBezTo>
                    <a:cubicBezTo>
                      <a:pt x="21600" y="10343"/>
                      <a:pt x="21600" y="5400"/>
                      <a:pt x="18553" y="2285"/>
                    </a:cubicBezTo>
                    <a:close/>
                  </a:path>
                </a:pathLst>
              </a:custGeom>
              <a:solidFill>
                <a:srgbClr val="35766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hangingPunct="0">
                  <a:defRPr>
                    <a:latin typeface="+mn-lt"/>
                    <a:ea typeface="+mn-ea"/>
                    <a:cs typeface="+mn-cs"/>
                    <a:sym typeface="Calibri"/>
                  </a:defRPr>
                </a:pPr>
                <a:endParaRPr kern="0">
                  <a:solidFill>
                    <a:srgbClr val="000000"/>
                  </a:solidFill>
                  <a:sym typeface="Calibri"/>
                </a:endParaRPr>
              </a:p>
            </p:txBody>
          </p:sp>
          <p:sp>
            <p:nvSpPr>
              <p:cNvPr id="290" name="Freeform 280"/>
              <p:cNvSpPr/>
              <p:nvPr/>
            </p:nvSpPr>
            <p:spPr>
              <a:xfrm>
                <a:off x="2" y="115371"/>
                <a:ext cx="232817" cy="2360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41" h="20852" extrusionOk="0">
                    <a:moveTo>
                      <a:pt x="9703" y="332"/>
                    </a:moveTo>
                    <a:cubicBezTo>
                      <a:pt x="10109" y="0"/>
                      <a:pt x="10109" y="0"/>
                      <a:pt x="10109" y="0"/>
                    </a:cubicBezTo>
                    <a:cubicBezTo>
                      <a:pt x="2278" y="7710"/>
                      <a:pt x="2278" y="7710"/>
                      <a:pt x="2278" y="7710"/>
                    </a:cubicBezTo>
                    <a:cubicBezTo>
                      <a:pt x="-759" y="10700"/>
                      <a:pt x="-759" y="15552"/>
                      <a:pt x="2278" y="18609"/>
                    </a:cubicBezTo>
                    <a:cubicBezTo>
                      <a:pt x="5316" y="21600"/>
                      <a:pt x="10311" y="21600"/>
                      <a:pt x="13349" y="18609"/>
                    </a:cubicBezTo>
                    <a:cubicBezTo>
                      <a:pt x="20841" y="11298"/>
                      <a:pt x="20841" y="11298"/>
                      <a:pt x="20841" y="11298"/>
                    </a:cubicBezTo>
                    <a:lnTo>
                      <a:pt x="9703" y="332"/>
                    </a:lnTo>
                    <a:close/>
                  </a:path>
                </a:pathLst>
              </a:custGeom>
              <a:solidFill>
                <a:srgbClr val="35766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hangingPunct="0">
                  <a:defRPr>
                    <a:latin typeface="+mn-lt"/>
                    <a:ea typeface="+mn-ea"/>
                    <a:cs typeface="+mn-cs"/>
                    <a:sym typeface="Calibri"/>
                  </a:defRPr>
                </a:pPr>
                <a:endParaRPr kern="0">
                  <a:solidFill>
                    <a:srgbClr val="000000"/>
                  </a:solidFill>
                  <a:sym typeface="Calibri"/>
                </a:endParaRPr>
              </a:p>
            </p:txBody>
          </p:sp>
        </p:grpSp>
        <p:sp>
          <p:nvSpPr>
            <p:cNvPr id="292" name="CaixaDeTexto 97"/>
            <p:cNvSpPr txBox="1"/>
            <p:nvPr/>
          </p:nvSpPr>
          <p:spPr>
            <a:xfrm>
              <a:off x="5814433" y="943185"/>
              <a:ext cx="1887656" cy="12090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spcBef>
                  <a:spcPts val="1200"/>
                </a:spcBef>
                <a:defRPr>
                  <a:solidFill>
                    <a:srgbClr val="FFFFFF"/>
                  </a:solidFill>
                  <a:latin typeface="Calibri Light"/>
                  <a:ea typeface="Calibri Light"/>
                  <a:cs typeface="Calibri Light"/>
                  <a:sym typeface="Calibri Light"/>
                </a:defRPr>
              </a:lvl1pPr>
            </a:lstStyle>
            <a:p>
              <a:pPr hangingPunct="0"/>
              <a:r>
                <a:rPr kern="0"/>
                <a:t>Consultas médicas e de enfermagem nos 3 turnos</a:t>
              </a:r>
            </a:p>
          </p:txBody>
        </p:sp>
        <p:sp>
          <p:nvSpPr>
            <p:cNvPr id="293" name="Oval 69"/>
            <p:cNvSpPr/>
            <p:nvPr/>
          </p:nvSpPr>
          <p:spPr>
            <a:xfrm flipH="1">
              <a:off x="6388562" y="68050"/>
              <a:ext cx="739398" cy="739399"/>
            </a:xfrm>
            <a:prstGeom prst="ellipse">
              <a:avLst/>
            </a:prstGeom>
            <a:solidFill>
              <a:srgbClr val="C7D42A"/>
            </a:solidFill>
            <a:ln w="38100" cap="flat">
              <a:solidFill>
                <a:srgbClr val="FFFFFF"/>
              </a:solidFill>
              <a:prstDash val="solid"/>
              <a:miter lim="800000"/>
            </a:ln>
            <a:effectLst>
              <a:outerShdw blurRad="508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r" hangingPunct="0">
                <a:defRPr sz="10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 sz="1000" kern="0">
                <a:solidFill>
                  <a:srgbClr val="FFFFFF"/>
                </a:solidFill>
                <a:sym typeface="Calibri"/>
              </a:endParaRPr>
            </a:p>
          </p:txBody>
        </p:sp>
        <p:grpSp>
          <p:nvGrpSpPr>
            <p:cNvPr id="296" name="Group 1196"/>
            <p:cNvGrpSpPr/>
            <p:nvPr/>
          </p:nvGrpSpPr>
          <p:grpSpPr>
            <a:xfrm>
              <a:off x="6576693" y="366853"/>
              <a:ext cx="365128" cy="397928"/>
              <a:chOff x="0" y="0"/>
              <a:chExt cx="365127" cy="397926"/>
            </a:xfrm>
          </p:grpSpPr>
          <p:sp>
            <p:nvSpPr>
              <p:cNvPr id="294" name="Freeform 335"/>
              <p:cNvSpPr/>
              <p:nvPr/>
            </p:nvSpPr>
            <p:spPr>
              <a:xfrm>
                <a:off x="119584" y="0"/>
                <a:ext cx="125952" cy="1266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99" h="21007" extrusionOk="0">
                    <a:moveTo>
                      <a:pt x="11071" y="20997"/>
                    </a:moveTo>
                    <a:cubicBezTo>
                      <a:pt x="16781" y="20623"/>
                      <a:pt x="21250" y="15629"/>
                      <a:pt x="20878" y="9885"/>
                    </a:cubicBezTo>
                    <a:cubicBezTo>
                      <a:pt x="20505" y="4142"/>
                      <a:pt x="15540" y="-353"/>
                      <a:pt x="9829" y="22"/>
                    </a:cubicBezTo>
                    <a:cubicBezTo>
                      <a:pt x="4119" y="396"/>
                      <a:pt x="-350" y="5390"/>
                      <a:pt x="22" y="11134"/>
                    </a:cubicBezTo>
                    <a:cubicBezTo>
                      <a:pt x="395" y="16877"/>
                      <a:pt x="5360" y="21247"/>
                      <a:pt x="11071" y="20997"/>
                    </a:cubicBezTo>
                    <a:close/>
                  </a:path>
                </a:pathLst>
              </a:custGeom>
              <a:solidFill>
                <a:srgbClr val="35766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hangingPunct="0">
                  <a:defRPr>
                    <a:latin typeface="+mn-lt"/>
                    <a:ea typeface="+mn-ea"/>
                    <a:cs typeface="+mn-cs"/>
                    <a:sym typeface="Calibri"/>
                  </a:defRPr>
                </a:pPr>
                <a:endParaRPr kern="0">
                  <a:solidFill>
                    <a:srgbClr val="000000"/>
                  </a:solidFill>
                  <a:sym typeface="Calibri"/>
                </a:endParaRPr>
              </a:p>
            </p:txBody>
          </p:sp>
          <p:sp>
            <p:nvSpPr>
              <p:cNvPr id="295" name="Freeform 336"/>
              <p:cNvSpPr/>
              <p:nvPr/>
            </p:nvSpPr>
            <p:spPr>
              <a:xfrm>
                <a:off x="0" y="148686"/>
                <a:ext cx="365128" cy="2492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311" y="8418"/>
                    </a:moveTo>
                    <a:cubicBezTo>
                      <a:pt x="19200" y="1501"/>
                      <a:pt x="15511" y="65"/>
                      <a:pt x="11289" y="0"/>
                    </a:cubicBezTo>
                    <a:cubicBezTo>
                      <a:pt x="11289" y="6917"/>
                      <a:pt x="11289" y="6917"/>
                      <a:pt x="11289" y="6917"/>
                    </a:cubicBezTo>
                    <a:cubicBezTo>
                      <a:pt x="11289" y="6917"/>
                      <a:pt x="11289" y="6982"/>
                      <a:pt x="11289" y="6982"/>
                    </a:cubicBezTo>
                    <a:cubicBezTo>
                      <a:pt x="11333" y="7048"/>
                      <a:pt x="11378" y="7048"/>
                      <a:pt x="11422" y="7048"/>
                    </a:cubicBezTo>
                    <a:cubicBezTo>
                      <a:pt x="11511" y="7113"/>
                      <a:pt x="11600" y="7113"/>
                      <a:pt x="11689" y="7178"/>
                    </a:cubicBezTo>
                    <a:cubicBezTo>
                      <a:pt x="11733" y="5612"/>
                      <a:pt x="11867" y="4372"/>
                      <a:pt x="12267" y="4307"/>
                    </a:cubicBezTo>
                    <a:cubicBezTo>
                      <a:pt x="15200" y="4046"/>
                      <a:pt x="16533" y="14487"/>
                      <a:pt x="15378" y="15270"/>
                    </a:cubicBezTo>
                    <a:cubicBezTo>
                      <a:pt x="14489" y="15857"/>
                      <a:pt x="13200" y="14748"/>
                      <a:pt x="12400" y="13834"/>
                    </a:cubicBezTo>
                    <a:cubicBezTo>
                      <a:pt x="11956" y="13378"/>
                      <a:pt x="11911" y="12725"/>
                      <a:pt x="11867" y="12073"/>
                    </a:cubicBezTo>
                    <a:cubicBezTo>
                      <a:pt x="11822" y="11289"/>
                      <a:pt x="11733" y="10115"/>
                      <a:pt x="11733" y="8940"/>
                    </a:cubicBezTo>
                    <a:cubicBezTo>
                      <a:pt x="11689" y="8940"/>
                      <a:pt x="11689" y="8875"/>
                      <a:pt x="11644" y="8875"/>
                    </a:cubicBezTo>
                    <a:cubicBezTo>
                      <a:pt x="11067" y="8549"/>
                      <a:pt x="10444" y="8549"/>
                      <a:pt x="9867" y="8875"/>
                    </a:cubicBezTo>
                    <a:cubicBezTo>
                      <a:pt x="9867" y="10050"/>
                      <a:pt x="9778" y="11289"/>
                      <a:pt x="9733" y="12073"/>
                    </a:cubicBezTo>
                    <a:cubicBezTo>
                      <a:pt x="9689" y="12725"/>
                      <a:pt x="9644" y="13378"/>
                      <a:pt x="9200" y="13834"/>
                    </a:cubicBezTo>
                    <a:cubicBezTo>
                      <a:pt x="8400" y="14748"/>
                      <a:pt x="7111" y="15857"/>
                      <a:pt x="6222" y="15270"/>
                    </a:cubicBezTo>
                    <a:cubicBezTo>
                      <a:pt x="5067" y="14487"/>
                      <a:pt x="6400" y="4046"/>
                      <a:pt x="9333" y="4307"/>
                    </a:cubicBezTo>
                    <a:cubicBezTo>
                      <a:pt x="9733" y="4372"/>
                      <a:pt x="9867" y="5612"/>
                      <a:pt x="9911" y="7178"/>
                    </a:cubicBezTo>
                    <a:cubicBezTo>
                      <a:pt x="10000" y="7113"/>
                      <a:pt x="10089" y="7048"/>
                      <a:pt x="10178" y="7048"/>
                    </a:cubicBezTo>
                    <a:cubicBezTo>
                      <a:pt x="10222" y="7048"/>
                      <a:pt x="10267" y="7048"/>
                      <a:pt x="10267" y="6982"/>
                    </a:cubicBezTo>
                    <a:cubicBezTo>
                      <a:pt x="10267" y="6982"/>
                      <a:pt x="10267" y="6917"/>
                      <a:pt x="10267" y="6917"/>
                    </a:cubicBezTo>
                    <a:cubicBezTo>
                      <a:pt x="10267" y="6787"/>
                      <a:pt x="10267" y="6787"/>
                      <a:pt x="10267" y="6787"/>
                    </a:cubicBezTo>
                    <a:cubicBezTo>
                      <a:pt x="10267" y="0"/>
                      <a:pt x="10267" y="0"/>
                      <a:pt x="10267" y="0"/>
                    </a:cubicBezTo>
                    <a:cubicBezTo>
                      <a:pt x="6044" y="65"/>
                      <a:pt x="2400" y="1501"/>
                      <a:pt x="1289" y="8418"/>
                    </a:cubicBezTo>
                    <a:cubicBezTo>
                      <a:pt x="0" y="21600"/>
                      <a:pt x="0" y="21600"/>
                      <a:pt x="0" y="21600"/>
                    </a:cubicBezTo>
                    <a:cubicBezTo>
                      <a:pt x="3067" y="21600"/>
                      <a:pt x="3067" y="21600"/>
                      <a:pt x="3067" y="21600"/>
                    </a:cubicBezTo>
                    <a:cubicBezTo>
                      <a:pt x="4444" y="10376"/>
                      <a:pt x="4444" y="10376"/>
                      <a:pt x="4444" y="10376"/>
                    </a:cubicBezTo>
                    <a:cubicBezTo>
                      <a:pt x="4533" y="10050"/>
                      <a:pt x="4667" y="9854"/>
                      <a:pt x="4889" y="9854"/>
                    </a:cubicBezTo>
                    <a:cubicBezTo>
                      <a:pt x="5067" y="9919"/>
                      <a:pt x="5244" y="10050"/>
                      <a:pt x="5200" y="10441"/>
                    </a:cubicBezTo>
                    <a:cubicBezTo>
                      <a:pt x="4844" y="21600"/>
                      <a:pt x="4844" y="21600"/>
                      <a:pt x="4844" y="21600"/>
                    </a:cubicBezTo>
                    <a:cubicBezTo>
                      <a:pt x="9689" y="21600"/>
                      <a:pt x="9689" y="21600"/>
                      <a:pt x="9689" y="21600"/>
                    </a:cubicBezTo>
                    <a:cubicBezTo>
                      <a:pt x="10756" y="21600"/>
                      <a:pt x="10756" y="21600"/>
                      <a:pt x="10756" y="21600"/>
                    </a:cubicBezTo>
                    <a:cubicBezTo>
                      <a:pt x="16756" y="21600"/>
                      <a:pt x="16756" y="21600"/>
                      <a:pt x="16756" y="21600"/>
                    </a:cubicBezTo>
                    <a:cubicBezTo>
                      <a:pt x="16400" y="10441"/>
                      <a:pt x="16400" y="10441"/>
                      <a:pt x="16400" y="10441"/>
                    </a:cubicBezTo>
                    <a:cubicBezTo>
                      <a:pt x="16356" y="10050"/>
                      <a:pt x="16533" y="9919"/>
                      <a:pt x="16711" y="9854"/>
                    </a:cubicBezTo>
                    <a:cubicBezTo>
                      <a:pt x="16933" y="9854"/>
                      <a:pt x="17067" y="10050"/>
                      <a:pt x="17156" y="10376"/>
                    </a:cubicBezTo>
                    <a:cubicBezTo>
                      <a:pt x="18533" y="21600"/>
                      <a:pt x="18533" y="21600"/>
                      <a:pt x="18533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lnTo>
                      <a:pt x="20311" y="8418"/>
                    </a:lnTo>
                    <a:close/>
                  </a:path>
                </a:pathLst>
              </a:custGeom>
              <a:solidFill>
                <a:srgbClr val="35766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hangingPunct="0">
                  <a:defRPr>
                    <a:latin typeface="+mn-lt"/>
                    <a:ea typeface="+mn-ea"/>
                    <a:cs typeface="+mn-cs"/>
                    <a:sym typeface="Calibri"/>
                  </a:defRPr>
                </a:pPr>
                <a:endParaRPr kern="0">
                  <a:solidFill>
                    <a:srgbClr val="000000"/>
                  </a:solidFill>
                  <a:sym typeface="Calibri"/>
                </a:endParaRPr>
              </a:p>
            </p:txBody>
          </p:sp>
        </p:grpSp>
        <p:sp>
          <p:nvSpPr>
            <p:cNvPr id="297" name="CaixaDeTexto 91"/>
            <p:cNvSpPr txBox="1"/>
            <p:nvPr/>
          </p:nvSpPr>
          <p:spPr>
            <a:xfrm>
              <a:off x="499226" y="1072139"/>
              <a:ext cx="2203833" cy="15881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 marL="914400" indent="-1371600" algn="ctr">
                <a:lnSpc>
                  <a:spcPct val="90000"/>
                </a:lnSpc>
                <a:spcBef>
                  <a:spcPts val="1200"/>
                </a:spcBef>
                <a:defRPr>
                  <a:solidFill>
                    <a:srgbClr val="FFFFFF"/>
                  </a:solidFill>
                  <a:latin typeface="Calibri Light"/>
                  <a:ea typeface="Calibri Light"/>
                  <a:cs typeface="Calibri Light"/>
                  <a:sym typeface="Calibri Light"/>
                </a:defRPr>
              </a:lvl1pPr>
            </a:lstStyle>
            <a:p>
              <a:pPr hangingPunct="0"/>
              <a:r>
                <a:rPr kern="0"/>
                <a:t>Acolhimento com classificação de risco</a:t>
              </a:r>
            </a:p>
          </p:txBody>
        </p:sp>
        <p:sp>
          <p:nvSpPr>
            <p:cNvPr id="298" name="Oval 69"/>
            <p:cNvSpPr/>
            <p:nvPr/>
          </p:nvSpPr>
          <p:spPr>
            <a:xfrm flipH="1">
              <a:off x="1241148" y="136678"/>
              <a:ext cx="739398" cy="739399"/>
            </a:xfrm>
            <a:prstGeom prst="ellipse">
              <a:avLst/>
            </a:prstGeom>
            <a:solidFill>
              <a:srgbClr val="C7D42A"/>
            </a:solidFill>
            <a:ln w="38100" cap="flat">
              <a:solidFill>
                <a:srgbClr val="FFFFFF"/>
              </a:solidFill>
              <a:prstDash val="solid"/>
              <a:miter lim="800000"/>
            </a:ln>
            <a:effectLst>
              <a:outerShdw blurRad="508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r" hangingPunct="0">
                <a:defRPr sz="10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 sz="1000" kern="0">
                <a:solidFill>
                  <a:srgbClr val="FFFFFF"/>
                </a:solidFill>
                <a:sym typeface="Calibri"/>
              </a:endParaRPr>
            </a:p>
          </p:txBody>
        </p:sp>
        <p:grpSp>
          <p:nvGrpSpPr>
            <p:cNvPr id="301" name="Group 1184"/>
            <p:cNvGrpSpPr/>
            <p:nvPr/>
          </p:nvGrpSpPr>
          <p:grpSpPr>
            <a:xfrm>
              <a:off x="1385240" y="340585"/>
              <a:ext cx="475779" cy="426579"/>
              <a:chOff x="14165" y="-30625"/>
              <a:chExt cx="475778" cy="426577"/>
            </a:xfrm>
          </p:grpSpPr>
          <p:sp>
            <p:nvSpPr>
              <p:cNvPr id="299" name="Freeform 298"/>
              <p:cNvSpPr/>
              <p:nvPr/>
            </p:nvSpPr>
            <p:spPr>
              <a:xfrm>
                <a:off x="29810" y="-30625"/>
                <a:ext cx="460133" cy="2943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51" h="20969" extrusionOk="0">
                    <a:moveTo>
                      <a:pt x="606" y="13465"/>
                    </a:moveTo>
                    <a:cubicBezTo>
                      <a:pt x="3825" y="13465"/>
                      <a:pt x="3825" y="13465"/>
                      <a:pt x="3825" y="13465"/>
                    </a:cubicBezTo>
                    <a:cubicBezTo>
                      <a:pt x="3929" y="12554"/>
                      <a:pt x="3929" y="12554"/>
                      <a:pt x="3929" y="12554"/>
                    </a:cubicBezTo>
                    <a:cubicBezTo>
                      <a:pt x="3963" y="12393"/>
                      <a:pt x="4033" y="12286"/>
                      <a:pt x="4171" y="12233"/>
                    </a:cubicBezTo>
                    <a:cubicBezTo>
                      <a:pt x="4275" y="12233"/>
                      <a:pt x="4379" y="12340"/>
                      <a:pt x="4413" y="12501"/>
                    </a:cubicBezTo>
                    <a:cubicBezTo>
                      <a:pt x="4863" y="14269"/>
                      <a:pt x="4863" y="14269"/>
                      <a:pt x="4863" y="14269"/>
                    </a:cubicBezTo>
                    <a:cubicBezTo>
                      <a:pt x="5729" y="7462"/>
                      <a:pt x="5729" y="7462"/>
                      <a:pt x="5729" y="7462"/>
                    </a:cubicBezTo>
                    <a:cubicBezTo>
                      <a:pt x="5729" y="7248"/>
                      <a:pt x="5867" y="7087"/>
                      <a:pt x="5971" y="7141"/>
                    </a:cubicBezTo>
                    <a:cubicBezTo>
                      <a:pt x="6110" y="7141"/>
                      <a:pt x="6213" y="7302"/>
                      <a:pt x="6213" y="7462"/>
                    </a:cubicBezTo>
                    <a:cubicBezTo>
                      <a:pt x="6837" y="16735"/>
                      <a:pt x="6837" y="16735"/>
                      <a:pt x="6837" y="16735"/>
                    </a:cubicBezTo>
                    <a:cubicBezTo>
                      <a:pt x="7737" y="7194"/>
                      <a:pt x="7737" y="7194"/>
                      <a:pt x="7737" y="7194"/>
                    </a:cubicBezTo>
                    <a:cubicBezTo>
                      <a:pt x="7737" y="7034"/>
                      <a:pt x="7840" y="6873"/>
                      <a:pt x="7979" y="6873"/>
                    </a:cubicBezTo>
                    <a:cubicBezTo>
                      <a:pt x="8117" y="6873"/>
                      <a:pt x="8221" y="6980"/>
                      <a:pt x="8221" y="7194"/>
                    </a:cubicBezTo>
                    <a:cubicBezTo>
                      <a:pt x="8948" y="13465"/>
                      <a:pt x="8948" y="13465"/>
                      <a:pt x="8948" y="13465"/>
                    </a:cubicBezTo>
                    <a:cubicBezTo>
                      <a:pt x="10160" y="13465"/>
                      <a:pt x="10160" y="13465"/>
                      <a:pt x="10160" y="13465"/>
                    </a:cubicBezTo>
                    <a:cubicBezTo>
                      <a:pt x="10298" y="13465"/>
                      <a:pt x="10402" y="13626"/>
                      <a:pt x="10437" y="13787"/>
                    </a:cubicBezTo>
                    <a:cubicBezTo>
                      <a:pt x="10437" y="14108"/>
                      <a:pt x="10437" y="14108"/>
                      <a:pt x="10437" y="14108"/>
                    </a:cubicBezTo>
                    <a:cubicBezTo>
                      <a:pt x="10506" y="13680"/>
                      <a:pt x="10506" y="13680"/>
                      <a:pt x="10506" y="13680"/>
                    </a:cubicBezTo>
                    <a:cubicBezTo>
                      <a:pt x="10540" y="13519"/>
                      <a:pt x="10644" y="13412"/>
                      <a:pt x="10748" y="13358"/>
                    </a:cubicBezTo>
                    <a:cubicBezTo>
                      <a:pt x="10887" y="13358"/>
                      <a:pt x="10990" y="13519"/>
                      <a:pt x="11025" y="13680"/>
                    </a:cubicBezTo>
                    <a:cubicBezTo>
                      <a:pt x="11371" y="15341"/>
                      <a:pt x="11371" y="15341"/>
                      <a:pt x="11371" y="15341"/>
                    </a:cubicBezTo>
                    <a:cubicBezTo>
                      <a:pt x="11683" y="13572"/>
                      <a:pt x="11683" y="13572"/>
                      <a:pt x="11683" y="13572"/>
                    </a:cubicBezTo>
                    <a:cubicBezTo>
                      <a:pt x="11717" y="13412"/>
                      <a:pt x="11856" y="13251"/>
                      <a:pt x="11960" y="13304"/>
                    </a:cubicBezTo>
                    <a:cubicBezTo>
                      <a:pt x="12098" y="13304"/>
                      <a:pt x="12167" y="13465"/>
                      <a:pt x="12202" y="13626"/>
                    </a:cubicBezTo>
                    <a:cubicBezTo>
                      <a:pt x="12652" y="20969"/>
                      <a:pt x="12652" y="20969"/>
                      <a:pt x="12652" y="20969"/>
                    </a:cubicBezTo>
                    <a:cubicBezTo>
                      <a:pt x="14071" y="10035"/>
                      <a:pt x="14071" y="10035"/>
                      <a:pt x="14071" y="10035"/>
                    </a:cubicBezTo>
                    <a:cubicBezTo>
                      <a:pt x="14106" y="9874"/>
                      <a:pt x="14210" y="9767"/>
                      <a:pt x="14313" y="9713"/>
                    </a:cubicBezTo>
                    <a:cubicBezTo>
                      <a:pt x="14417" y="9713"/>
                      <a:pt x="14521" y="9821"/>
                      <a:pt x="14590" y="9981"/>
                    </a:cubicBezTo>
                    <a:cubicBezTo>
                      <a:pt x="15213" y="12393"/>
                      <a:pt x="15213" y="12393"/>
                      <a:pt x="15213" y="12393"/>
                    </a:cubicBezTo>
                    <a:cubicBezTo>
                      <a:pt x="15871" y="6337"/>
                      <a:pt x="15871" y="6337"/>
                      <a:pt x="15871" y="6337"/>
                    </a:cubicBezTo>
                    <a:cubicBezTo>
                      <a:pt x="15906" y="6122"/>
                      <a:pt x="15975" y="6015"/>
                      <a:pt x="16113" y="6015"/>
                    </a:cubicBezTo>
                    <a:cubicBezTo>
                      <a:pt x="16217" y="5962"/>
                      <a:pt x="16356" y="6122"/>
                      <a:pt x="16356" y="6283"/>
                    </a:cubicBezTo>
                    <a:cubicBezTo>
                      <a:pt x="17533" y="13465"/>
                      <a:pt x="17533" y="13465"/>
                      <a:pt x="17533" y="13465"/>
                    </a:cubicBezTo>
                    <a:cubicBezTo>
                      <a:pt x="20613" y="13465"/>
                      <a:pt x="20613" y="13465"/>
                      <a:pt x="20613" y="13465"/>
                    </a:cubicBezTo>
                    <a:cubicBezTo>
                      <a:pt x="20648" y="13465"/>
                      <a:pt x="20683" y="13465"/>
                      <a:pt x="20683" y="13465"/>
                    </a:cubicBezTo>
                    <a:cubicBezTo>
                      <a:pt x="21375" y="10142"/>
                      <a:pt x="21375" y="6605"/>
                      <a:pt x="20163" y="3228"/>
                    </a:cubicBezTo>
                    <a:cubicBezTo>
                      <a:pt x="19056" y="119"/>
                      <a:pt x="16148" y="-631"/>
                      <a:pt x="14037" y="495"/>
                    </a:cubicBezTo>
                    <a:cubicBezTo>
                      <a:pt x="11890" y="1620"/>
                      <a:pt x="10575" y="4622"/>
                      <a:pt x="10575" y="4622"/>
                    </a:cubicBezTo>
                    <a:cubicBezTo>
                      <a:pt x="10575" y="4622"/>
                      <a:pt x="9260" y="1620"/>
                      <a:pt x="7113" y="495"/>
                    </a:cubicBezTo>
                    <a:cubicBezTo>
                      <a:pt x="5002" y="-631"/>
                      <a:pt x="2094" y="119"/>
                      <a:pt x="987" y="3228"/>
                    </a:cubicBezTo>
                    <a:cubicBezTo>
                      <a:pt x="-225" y="6658"/>
                      <a:pt x="-225" y="10196"/>
                      <a:pt x="467" y="13519"/>
                    </a:cubicBezTo>
                    <a:cubicBezTo>
                      <a:pt x="502" y="13465"/>
                      <a:pt x="537" y="13465"/>
                      <a:pt x="606" y="13465"/>
                    </a:cubicBezTo>
                    <a:close/>
                  </a:path>
                </a:pathLst>
              </a:custGeom>
              <a:solidFill>
                <a:srgbClr val="35766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hangingPunct="0">
                  <a:defRPr>
                    <a:latin typeface="+mn-lt"/>
                    <a:ea typeface="+mn-ea"/>
                    <a:cs typeface="+mn-cs"/>
                    <a:sym typeface="Calibri"/>
                  </a:defRPr>
                </a:pPr>
                <a:endParaRPr kern="0">
                  <a:solidFill>
                    <a:srgbClr val="000000"/>
                  </a:solidFill>
                  <a:sym typeface="Calibri"/>
                </a:endParaRPr>
              </a:p>
            </p:txBody>
          </p:sp>
          <p:sp>
            <p:nvSpPr>
              <p:cNvPr id="300" name="Freeform 299"/>
              <p:cNvSpPr/>
              <p:nvPr/>
            </p:nvSpPr>
            <p:spPr>
              <a:xfrm>
                <a:off x="14165" y="116548"/>
                <a:ext cx="431804" cy="2794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113" y="6428"/>
                    </a:moveTo>
                    <a:cubicBezTo>
                      <a:pt x="18000" y="6428"/>
                      <a:pt x="17888" y="6254"/>
                      <a:pt x="17850" y="6080"/>
                    </a:cubicBezTo>
                    <a:cubicBezTo>
                      <a:pt x="16875" y="0"/>
                      <a:pt x="16875" y="0"/>
                      <a:pt x="16875" y="0"/>
                    </a:cubicBezTo>
                    <a:cubicBezTo>
                      <a:pt x="16200" y="6023"/>
                      <a:pt x="16200" y="6023"/>
                      <a:pt x="16200" y="6023"/>
                    </a:cubicBezTo>
                    <a:cubicBezTo>
                      <a:pt x="16200" y="6254"/>
                      <a:pt x="16088" y="6370"/>
                      <a:pt x="15975" y="6370"/>
                    </a:cubicBezTo>
                    <a:cubicBezTo>
                      <a:pt x="15825" y="6428"/>
                      <a:pt x="15713" y="6312"/>
                      <a:pt x="15675" y="6138"/>
                    </a:cubicBezTo>
                    <a:cubicBezTo>
                      <a:pt x="14963" y="3417"/>
                      <a:pt x="14963" y="3417"/>
                      <a:pt x="14963" y="3417"/>
                    </a:cubicBezTo>
                    <a:cubicBezTo>
                      <a:pt x="13238" y="16562"/>
                      <a:pt x="13238" y="16562"/>
                      <a:pt x="13238" y="16562"/>
                    </a:cubicBezTo>
                    <a:cubicBezTo>
                      <a:pt x="13200" y="16794"/>
                      <a:pt x="13088" y="16909"/>
                      <a:pt x="12975" y="16909"/>
                    </a:cubicBezTo>
                    <a:cubicBezTo>
                      <a:pt x="12975" y="16909"/>
                      <a:pt x="12975" y="16909"/>
                      <a:pt x="12938" y="16909"/>
                    </a:cubicBezTo>
                    <a:cubicBezTo>
                      <a:pt x="12825" y="16909"/>
                      <a:pt x="12713" y="16736"/>
                      <a:pt x="12675" y="16562"/>
                    </a:cubicBezTo>
                    <a:cubicBezTo>
                      <a:pt x="12150" y="7991"/>
                      <a:pt x="12150" y="7991"/>
                      <a:pt x="12150" y="7991"/>
                    </a:cubicBezTo>
                    <a:cubicBezTo>
                      <a:pt x="11925" y="9208"/>
                      <a:pt x="11925" y="9208"/>
                      <a:pt x="11925" y="9208"/>
                    </a:cubicBezTo>
                    <a:cubicBezTo>
                      <a:pt x="11888" y="9381"/>
                      <a:pt x="11775" y="9497"/>
                      <a:pt x="11663" y="9497"/>
                    </a:cubicBezTo>
                    <a:cubicBezTo>
                      <a:pt x="11663" y="9497"/>
                      <a:pt x="11663" y="9497"/>
                      <a:pt x="11663" y="9497"/>
                    </a:cubicBezTo>
                    <a:cubicBezTo>
                      <a:pt x="11550" y="9497"/>
                      <a:pt x="11438" y="9381"/>
                      <a:pt x="11400" y="9208"/>
                    </a:cubicBezTo>
                    <a:cubicBezTo>
                      <a:pt x="11025" y="7412"/>
                      <a:pt x="11025" y="7412"/>
                      <a:pt x="11025" y="7412"/>
                    </a:cubicBezTo>
                    <a:cubicBezTo>
                      <a:pt x="10838" y="8571"/>
                      <a:pt x="10838" y="8571"/>
                      <a:pt x="10838" y="8571"/>
                    </a:cubicBezTo>
                    <a:cubicBezTo>
                      <a:pt x="10800" y="8744"/>
                      <a:pt x="10687" y="8860"/>
                      <a:pt x="10537" y="8860"/>
                    </a:cubicBezTo>
                    <a:cubicBezTo>
                      <a:pt x="10425" y="8860"/>
                      <a:pt x="10312" y="8686"/>
                      <a:pt x="10312" y="8513"/>
                    </a:cubicBezTo>
                    <a:cubicBezTo>
                      <a:pt x="10125" y="6428"/>
                      <a:pt x="10125" y="6428"/>
                      <a:pt x="10125" y="6428"/>
                    </a:cubicBezTo>
                    <a:cubicBezTo>
                      <a:pt x="8812" y="6428"/>
                      <a:pt x="8812" y="6428"/>
                      <a:pt x="8812" y="6428"/>
                    </a:cubicBezTo>
                    <a:cubicBezTo>
                      <a:pt x="8662" y="6428"/>
                      <a:pt x="8550" y="6254"/>
                      <a:pt x="8512" y="6080"/>
                    </a:cubicBezTo>
                    <a:cubicBezTo>
                      <a:pt x="8025" y="1506"/>
                      <a:pt x="8025" y="1506"/>
                      <a:pt x="8025" y="1506"/>
                    </a:cubicBezTo>
                    <a:cubicBezTo>
                      <a:pt x="6937" y="12624"/>
                      <a:pt x="6937" y="12624"/>
                      <a:pt x="6937" y="12624"/>
                    </a:cubicBezTo>
                    <a:cubicBezTo>
                      <a:pt x="6937" y="12856"/>
                      <a:pt x="6825" y="13029"/>
                      <a:pt x="6675" y="12972"/>
                    </a:cubicBezTo>
                    <a:cubicBezTo>
                      <a:pt x="6525" y="12972"/>
                      <a:pt x="6412" y="12856"/>
                      <a:pt x="6412" y="12624"/>
                    </a:cubicBezTo>
                    <a:cubicBezTo>
                      <a:pt x="5737" y="2085"/>
                      <a:pt x="5737" y="2085"/>
                      <a:pt x="5737" y="2085"/>
                    </a:cubicBezTo>
                    <a:cubicBezTo>
                      <a:pt x="4987" y="8049"/>
                      <a:pt x="4987" y="8049"/>
                      <a:pt x="4987" y="8049"/>
                    </a:cubicBezTo>
                    <a:cubicBezTo>
                      <a:pt x="4950" y="8223"/>
                      <a:pt x="4837" y="8339"/>
                      <a:pt x="4725" y="8397"/>
                    </a:cubicBezTo>
                    <a:cubicBezTo>
                      <a:pt x="4612" y="8397"/>
                      <a:pt x="4500" y="8281"/>
                      <a:pt x="4462" y="8107"/>
                    </a:cubicBezTo>
                    <a:cubicBezTo>
                      <a:pt x="3975" y="6196"/>
                      <a:pt x="3975" y="6196"/>
                      <a:pt x="3975" y="6196"/>
                    </a:cubicBezTo>
                    <a:cubicBezTo>
                      <a:pt x="3937" y="6312"/>
                      <a:pt x="3825" y="6428"/>
                      <a:pt x="3750" y="6428"/>
                    </a:cubicBezTo>
                    <a:cubicBezTo>
                      <a:pt x="0" y="6428"/>
                      <a:pt x="0" y="6428"/>
                      <a:pt x="0" y="6428"/>
                    </a:cubicBezTo>
                    <a:cubicBezTo>
                      <a:pt x="637" y="9092"/>
                      <a:pt x="1687" y="11640"/>
                      <a:pt x="2887" y="13956"/>
                    </a:cubicBezTo>
                    <a:cubicBezTo>
                      <a:pt x="5850" y="19515"/>
                      <a:pt x="10800" y="21600"/>
                      <a:pt x="10800" y="21600"/>
                    </a:cubicBezTo>
                    <a:cubicBezTo>
                      <a:pt x="10800" y="21600"/>
                      <a:pt x="15750" y="19515"/>
                      <a:pt x="18713" y="13956"/>
                    </a:cubicBezTo>
                    <a:cubicBezTo>
                      <a:pt x="19913" y="11640"/>
                      <a:pt x="20963" y="9092"/>
                      <a:pt x="21600" y="6428"/>
                    </a:cubicBezTo>
                    <a:lnTo>
                      <a:pt x="18113" y="6428"/>
                    </a:lnTo>
                    <a:close/>
                  </a:path>
                </a:pathLst>
              </a:custGeom>
              <a:solidFill>
                <a:srgbClr val="35766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hangingPunct="0">
                  <a:defRPr>
                    <a:latin typeface="+mn-lt"/>
                    <a:ea typeface="+mn-ea"/>
                    <a:cs typeface="+mn-cs"/>
                    <a:sym typeface="Calibri"/>
                  </a:defRPr>
                </a:pPr>
                <a:endParaRPr kern="0">
                  <a:solidFill>
                    <a:srgbClr val="000000"/>
                  </a:solidFill>
                  <a:sym typeface="Calibri"/>
                </a:endParaRPr>
              </a:p>
            </p:txBody>
          </p:sp>
        </p:grpSp>
        <p:sp>
          <p:nvSpPr>
            <p:cNvPr id="302" name="CaixaDeTexto 98"/>
            <p:cNvSpPr txBox="1"/>
            <p:nvPr/>
          </p:nvSpPr>
          <p:spPr>
            <a:xfrm>
              <a:off x="8559324" y="1070184"/>
              <a:ext cx="1887656" cy="6502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 hangingPunct="0">
                <a:spcBef>
                  <a:spcPts val="1200"/>
                </a:spcBef>
                <a:defRPr>
                  <a:solidFill>
                    <a:srgbClr val="FFFFFF"/>
                  </a:solidFill>
                  <a:latin typeface="Calibri Light"/>
                  <a:ea typeface="Calibri Light"/>
                  <a:cs typeface="Calibri Light"/>
                  <a:sym typeface="Calibri Light"/>
                </a:defRPr>
              </a:pPr>
              <a:r>
                <a:rPr kern="0">
                  <a:solidFill>
                    <a:srgbClr val="FFFFFF"/>
                  </a:solidFill>
                  <a:latin typeface="Calibri Light"/>
                  <a:ea typeface="Calibri Light"/>
                  <a:cs typeface="Calibri Light"/>
                  <a:sym typeface="Calibri Light"/>
                </a:rPr>
                <a:t>Consultas de</a:t>
              </a:r>
              <a:br>
                <a:rPr kern="0">
                  <a:solidFill>
                    <a:srgbClr val="FFFFFF"/>
                  </a:solidFill>
                  <a:latin typeface="Calibri Light"/>
                  <a:ea typeface="Calibri Light"/>
                  <a:cs typeface="Calibri Light"/>
                  <a:sym typeface="Calibri Light"/>
                </a:rPr>
              </a:br>
              <a:r>
                <a:rPr kern="0">
                  <a:solidFill>
                    <a:srgbClr val="FFFFFF"/>
                  </a:solidFill>
                  <a:latin typeface="Calibri Light"/>
                  <a:ea typeface="Calibri Light"/>
                  <a:cs typeface="Calibri Light"/>
                  <a:sym typeface="Calibri Light"/>
                </a:rPr>
                <a:t>Pré-Natal</a:t>
              </a:r>
            </a:p>
          </p:txBody>
        </p:sp>
        <p:sp>
          <p:nvSpPr>
            <p:cNvPr id="303" name="Oval 69"/>
            <p:cNvSpPr/>
            <p:nvPr/>
          </p:nvSpPr>
          <p:spPr>
            <a:xfrm flipH="1">
              <a:off x="9080274" y="72614"/>
              <a:ext cx="739398" cy="739399"/>
            </a:xfrm>
            <a:prstGeom prst="ellipse">
              <a:avLst/>
            </a:prstGeom>
            <a:solidFill>
              <a:srgbClr val="C7D42A"/>
            </a:solidFill>
            <a:ln w="38100" cap="flat">
              <a:solidFill>
                <a:srgbClr val="FFFFFF"/>
              </a:solidFill>
              <a:prstDash val="solid"/>
              <a:miter lim="800000"/>
            </a:ln>
            <a:effectLst>
              <a:outerShdw blurRad="50800" dist="38100" dir="5400000" rotWithShape="0">
                <a:srgbClr val="000000">
                  <a:alpha val="40000"/>
                </a:srgbClr>
              </a:outerShdw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r" hangingPunct="0">
                <a:defRPr sz="10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 sz="1000" kern="0">
                <a:solidFill>
                  <a:srgbClr val="FFFFFF"/>
                </a:solidFill>
                <a:sym typeface="Calibri"/>
              </a:endParaRPr>
            </a:p>
          </p:txBody>
        </p:sp>
        <p:grpSp>
          <p:nvGrpSpPr>
            <p:cNvPr id="311" name="Group 1495"/>
            <p:cNvGrpSpPr/>
            <p:nvPr/>
          </p:nvGrpSpPr>
          <p:grpSpPr>
            <a:xfrm>
              <a:off x="9295983" y="398064"/>
              <a:ext cx="388941" cy="333380"/>
              <a:chOff x="-1" y="0"/>
              <a:chExt cx="388940" cy="333379"/>
            </a:xfrm>
          </p:grpSpPr>
          <p:sp>
            <p:nvSpPr>
              <p:cNvPr id="304" name="Freeform 48"/>
              <p:cNvSpPr/>
              <p:nvPr/>
            </p:nvSpPr>
            <p:spPr>
              <a:xfrm>
                <a:off x="131762" y="-1"/>
                <a:ext cx="124121" cy="809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78" h="21600" extrusionOk="0">
                    <a:moveTo>
                      <a:pt x="20502" y="8526"/>
                    </a:moveTo>
                    <a:cubicBezTo>
                      <a:pt x="16841" y="8526"/>
                      <a:pt x="16841" y="8526"/>
                      <a:pt x="16841" y="8526"/>
                    </a:cubicBezTo>
                    <a:cubicBezTo>
                      <a:pt x="16475" y="8526"/>
                      <a:pt x="16475" y="7958"/>
                      <a:pt x="16475" y="7389"/>
                    </a:cubicBezTo>
                    <a:cubicBezTo>
                      <a:pt x="16108" y="3411"/>
                      <a:pt x="13546" y="0"/>
                      <a:pt x="10617" y="0"/>
                    </a:cubicBezTo>
                    <a:cubicBezTo>
                      <a:pt x="7688" y="0"/>
                      <a:pt x="5492" y="3411"/>
                      <a:pt x="4759" y="7389"/>
                    </a:cubicBezTo>
                    <a:cubicBezTo>
                      <a:pt x="4759" y="7958"/>
                      <a:pt x="4759" y="8526"/>
                      <a:pt x="4393" y="8526"/>
                    </a:cubicBezTo>
                    <a:cubicBezTo>
                      <a:pt x="732" y="8526"/>
                      <a:pt x="732" y="8526"/>
                      <a:pt x="732" y="8526"/>
                    </a:cubicBezTo>
                    <a:cubicBezTo>
                      <a:pt x="366" y="8526"/>
                      <a:pt x="0" y="9095"/>
                      <a:pt x="0" y="10232"/>
                    </a:cubicBezTo>
                    <a:cubicBezTo>
                      <a:pt x="732" y="20463"/>
                      <a:pt x="732" y="20463"/>
                      <a:pt x="732" y="20463"/>
                    </a:cubicBezTo>
                    <a:cubicBezTo>
                      <a:pt x="1098" y="21032"/>
                      <a:pt x="1464" y="21600"/>
                      <a:pt x="2197" y="21600"/>
                    </a:cubicBezTo>
                    <a:cubicBezTo>
                      <a:pt x="19403" y="21600"/>
                      <a:pt x="19403" y="21600"/>
                      <a:pt x="19403" y="21600"/>
                    </a:cubicBezTo>
                    <a:cubicBezTo>
                      <a:pt x="19769" y="21600"/>
                      <a:pt x="20502" y="21032"/>
                      <a:pt x="20502" y="20463"/>
                    </a:cubicBezTo>
                    <a:cubicBezTo>
                      <a:pt x="21234" y="10232"/>
                      <a:pt x="21234" y="10232"/>
                      <a:pt x="21234" y="10232"/>
                    </a:cubicBezTo>
                    <a:cubicBezTo>
                      <a:pt x="21600" y="9095"/>
                      <a:pt x="21234" y="8526"/>
                      <a:pt x="20502" y="8526"/>
                    </a:cubicBezTo>
                    <a:close/>
                  </a:path>
                </a:pathLst>
              </a:custGeom>
              <a:solidFill>
                <a:srgbClr val="35766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hangingPunct="0">
                  <a:defRPr>
                    <a:latin typeface="+mn-lt"/>
                    <a:ea typeface="+mn-ea"/>
                    <a:cs typeface="+mn-cs"/>
                    <a:sym typeface="Calibri"/>
                  </a:defRPr>
                </a:pPr>
                <a:endParaRPr kern="0">
                  <a:solidFill>
                    <a:srgbClr val="000000"/>
                  </a:solidFill>
                  <a:sym typeface="Calibri"/>
                </a:endParaRPr>
              </a:p>
            </p:txBody>
          </p:sp>
          <p:sp>
            <p:nvSpPr>
              <p:cNvPr id="305" name="Freeform 49"/>
              <p:cNvSpPr/>
              <p:nvPr/>
            </p:nvSpPr>
            <p:spPr>
              <a:xfrm>
                <a:off x="217487" y="139699"/>
                <a:ext cx="115890" cy="12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422" y="21600"/>
                    </a:moveTo>
                    <a:cubicBezTo>
                      <a:pt x="1178" y="21600"/>
                      <a:pt x="1178" y="21600"/>
                      <a:pt x="1178" y="21600"/>
                    </a:cubicBezTo>
                    <a:cubicBezTo>
                      <a:pt x="393" y="21600"/>
                      <a:pt x="0" y="18000"/>
                      <a:pt x="0" y="10800"/>
                    </a:cubicBezTo>
                    <a:cubicBezTo>
                      <a:pt x="0" y="3600"/>
                      <a:pt x="393" y="0"/>
                      <a:pt x="1178" y="0"/>
                    </a:cubicBezTo>
                    <a:cubicBezTo>
                      <a:pt x="20422" y="0"/>
                      <a:pt x="20422" y="0"/>
                      <a:pt x="20422" y="0"/>
                    </a:cubicBezTo>
                    <a:cubicBezTo>
                      <a:pt x="20815" y="0"/>
                      <a:pt x="21600" y="3600"/>
                      <a:pt x="21600" y="10800"/>
                    </a:cubicBezTo>
                    <a:cubicBezTo>
                      <a:pt x="21600" y="18000"/>
                      <a:pt x="20815" y="21600"/>
                      <a:pt x="20422" y="21600"/>
                    </a:cubicBezTo>
                    <a:close/>
                  </a:path>
                </a:pathLst>
              </a:custGeom>
              <a:solidFill>
                <a:srgbClr val="35766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hangingPunct="0">
                  <a:defRPr>
                    <a:latin typeface="+mn-lt"/>
                    <a:ea typeface="+mn-ea"/>
                    <a:cs typeface="+mn-cs"/>
                    <a:sym typeface="Calibri"/>
                  </a:defRPr>
                </a:pPr>
                <a:endParaRPr kern="0">
                  <a:solidFill>
                    <a:srgbClr val="000000"/>
                  </a:solidFill>
                  <a:sym typeface="Calibri"/>
                </a:endParaRPr>
              </a:p>
            </p:txBody>
          </p:sp>
          <p:sp>
            <p:nvSpPr>
              <p:cNvPr id="306" name="Freeform 50"/>
              <p:cNvSpPr/>
              <p:nvPr/>
            </p:nvSpPr>
            <p:spPr>
              <a:xfrm>
                <a:off x="217487" y="190501"/>
                <a:ext cx="115890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422" y="21600"/>
                    </a:moveTo>
                    <a:cubicBezTo>
                      <a:pt x="1178" y="21600"/>
                      <a:pt x="1178" y="21600"/>
                      <a:pt x="1178" y="21600"/>
                    </a:cubicBezTo>
                    <a:cubicBezTo>
                      <a:pt x="393" y="21600"/>
                      <a:pt x="0" y="14400"/>
                      <a:pt x="0" y="10800"/>
                    </a:cubicBezTo>
                    <a:cubicBezTo>
                      <a:pt x="0" y="3600"/>
                      <a:pt x="393" y="0"/>
                      <a:pt x="1178" y="0"/>
                    </a:cubicBezTo>
                    <a:cubicBezTo>
                      <a:pt x="20422" y="0"/>
                      <a:pt x="20422" y="0"/>
                      <a:pt x="20422" y="0"/>
                    </a:cubicBezTo>
                    <a:cubicBezTo>
                      <a:pt x="20815" y="0"/>
                      <a:pt x="21600" y="3600"/>
                      <a:pt x="21600" y="10800"/>
                    </a:cubicBezTo>
                    <a:cubicBezTo>
                      <a:pt x="21600" y="14400"/>
                      <a:pt x="20815" y="21600"/>
                      <a:pt x="20422" y="21600"/>
                    </a:cubicBezTo>
                    <a:close/>
                  </a:path>
                </a:pathLst>
              </a:custGeom>
              <a:solidFill>
                <a:srgbClr val="35766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hangingPunct="0">
                  <a:defRPr>
                    <a:latin typeface="+mn-lt"/>
                    <a:ea typeface="+mn-ea"/>
                    <a:cs typeface="+mn-cs"/>
                    <a:sym typeface="Calibri"/>
                  </a:defRPr>
                </a:pPr>
                <a:endParaRPr kern="0">
                  <a:solidFill>
                    <a:srgbClr val="000000"/>
                  </a:solidFill>
                  <a:sym typeface="Calibri"/>
                </a:endParaRPr>
              </a:p>
            </p:txBody>
          </p:sp>
          <p:sp>
            <p:nvSpPr>
              <p:cNvPr id="307" name="Freeform 51"/>
              <p:cNvSpPr/>
              <p:nvPr/>
            </p:nvSpPr>
            <p:spPr>
              <a:xfrm>
                <a:off x="217487" y="239713"/>
                <a:ext cx="115890" cy="12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422" y="21600"/>
                    </a:moveTo>
                    <a:cubicBezTo>
                      <a:pt x="1178" y="21600"/>
                      <a:pt x="1178" y="21600"/>
                      <a:pt x="1178" y="21600"/>
                    </a:cubicBezTo>
                    <a:cubicBezTo>
                      <a:pt x="393" y="21600"/>
                      <a:pt x="0" y="18000"/>
                      <a:pt x="0" y="10800"/>
                    </a:cubicBezTo>
                    <a:cubicBezTo>
                      <a:pt x="0" y="7200"/>
                      <a:pt x="393" y="0"/>
                      <a:pt x="1178" y="0"/>
                    </a:cubicBezTo>
                    <a:cubicBezTo>
                      <a:pt x="20422" y="0"/>
                      <a:pt x="20422" y="0"/>
                      <a:pt x="20422" y="0"/>
                    </a:cubicBezTo>
                    <a:cubicBezTo>
                      <a:pt x="20815" y="0"/>
                      <a:pt x="21600" y="7200"/>
                      <a:pt x="21600" y="10800"/>
                    </a:cubicBezTo>
                    <a:cubicBezTo>
                      <a:pt x="21600" y="18000"/>
                      <a:pt x="20815" y="21600"/>
                      <a:pt x="20422" y="21600"/>
                    </a:cubicBezTo>
                    <a:close/>
                  </a:path>
                </a:pathLst>
              </a:custGeom>
              <a:solidFill>
                <a:srgbClr val="35766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hangingPunct="0">
                  <a:defRPr>
                    <a:latin typeface="+mn-lt"/>
                    <a:ea typeface="+mn-ea"/>
                    <a:cs typeface="+mn-cs"/>
                    <a:sym typeface="Calibri"/>
                  </a:defRPr>
                </a:pPr>
                <a:endParaRPr kern="0">
                  <a:solidFill>
                    <a:srgbClr val="000000"/>
                  </a:solidFill>
                  <a:sym typeface="Calibri"/>
                </a:endParaRPr>
              </a:p>
            </p:txBody>
          </p:sp>
          <p:sp>
            <p:nvSpPr>
              <p:cNvPr id="308" name="Freeform 52"/>
              <p:cNvSpPr/>
              <p:nvPr/>
            </p:nvSpPr>
            <p:spPr>
              <a:xfrm>
                <a:off x="-2" y="39686"/>
                <a:ext cx="388942" cy="2936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656" y="0"/>
                    </a:moveTo>
                    <a:cubicBezTo>
                      <a:pt x="20656" y="0"/>
                      <a:pt x="17115" y="0"/>
                      <a:pt x="15698" y="0"/>
                    </a:cubicBezTo>
                    <a:cubicBezTo>
                      <a:pt x="15462" y="0"/>
                      <a:pt x="15462" y="313"/>
                      <a:pt x="15462" y="313"/>
                    </a:cubicBezTo>
                    <a:cubicBezTo>
                      <a:pt x="15344" y="1722"/>
                      <a:pt x="15344" y="1722"/>
                      <a:pt x="15344" y="1722"/>
                    </a:cubicBezTo>
                    <a:cubicBezTo>
                      <a:pt x="15344" y="1722"/>
                      <a:pt x="15344" y="1878"/>
                      <a:pt x="15462" y="1878"/>
                    </a:cubicBezTo>
                    <a:cubicBezTo>
                      <a:pt x="16525" y="1878"/>
                      <a:pt x="19357" y="1878"/>
                      <a:pt x="19357" y="1878"/>
                    </a:cubicBezTo>
                    <a:cubicBezTo>
                      <a:pt x="19830" y="1878"/>
                      <a:pt x="20184" y="2348"/>
                      <a:pt x="20184" y="3130"/>
                    </a:cubicBezTo>
                    <a:cubicBezTo>
                      <a:pt x="20184" y="18626"/>
                      <a:pt x="20184" y="18626"/>
                      <a:pt x="20184" y="18626"/>
                    </a:cubicBezTo>
                    <a:cubicBezTo>
                      <a:pt x="20184" y="19252"/>
                      <a:pt x="19830" y="19722"/>
                      <a:pt x="19357" y="19722"/>
                    </a:cubicBezTo>
                    <a:cubicBezTo>
                      <a:pt x="2243" y="19722"/>
                      <a:pt x="2243" y="19722"/>
                      <a:pt x="2243" y="19722"/>
                    </a:cubicBezTo>
                    <a:cubicBezTo>
                      <a:pt x="1770" y="19722"/>
                      <a:pt x="1298" y="19252"/>
                      <a:pt x="1298" y="18626"/>
                    </a:cubicBezTo>
                    <a:cubicBezTo>
                      <a:pt x="1298" y="3130"/>
                      <a:pt x="1298" y="3130"/>
                      <a:pt x="1298" y="3130"/>
                    </a:cubicBezTo>
                    <a:cubicBezTo>
                      <a:pt x="1298" y="2348"/>
                      <a:pt x="1770" y="1878"/>
                      <a:pt x="2243" y="1878"/>
                    </a:cubicBezTo>
                    <a:cubicBezTo>
                      <a:pt x="2243" y="1878"/>
                      <a:pt x="4957" y="1878"/>
                      <a:pt x="6020" y="1878"/>
                    </a:cubicBezTo>
                    <a:cubicBezTo>
                      <a:pt x="6138" y="1878"/>
                      <a:pt x="6138" y="1722"/>
                      <a:pt x="6138" y="1722"/>
                    </a:cubicBezTo>
                    <a:cubicBezTo>
                      <a:pt x="6020" y="313"/>
                      <a:pt x="6020" y="313"/>
                      <a:pt x="6020" y="313"/>
                    </a:cubicBezTo>
                    <a:cubicBezTo>
                      <a:pt x="6020" y="313"/>
                      <a:pt x="5902" y="0"/>
                      <a:pt x="5784" y="0"/>
                    </a:cubicBezTo>
                    <a:cubicBezTo>
                      <a:pt x="4367" y="0"/>
                      <a:pt x="826" y="0"/>
                      <a:pt x="826" y="0"/>
                    </a:cubicBezTo>
                    <a:cubicBezTo>
                      <a:pt x="354" y="0"/>
                      <a:pt x="0" y="626"/>
                      <a:pt x="0" y="1252"/>
                    </a:cubicBezTo>
                    <a:cubicBezTo>
                      <a:pt x="0" y="20348"/>
                      <a:pt x="0" y="20348"/>
                      <a:pt x="0" y="20348"/>
                    </a:cubicBezTo>
                    <a:cubicBezTo>
                      <a:pt x="0" y="21130"/>
                      <a:pt x="354" y="21600"/>
                      <a:pt x="826" y="21600"/>
                    </a:cubicBezTo>
                    <a:cubicBezTo>
                      <a:pt x="20656" y="21600"/>
                      <a:pt x="20656" y="21600"/>
                      <a:pt x="20656" y="21600"/>
                    </a:cubicBezTo>
                    <a:cubicBezTo>
                      <a:pt x="21128" y="21600"/>
                      <a:pt x="21600" y="21130"/>
                      <a:pt x="21600" y="20348"/>
                    </a:cubicBezTo>
                    <a:cubicBezTo>
                      <a:pt x="21600" y="1252"/>
                      <a:pt x="21600" y="1252"/>
                      <a:pt x="21600" y="1252"/>
                    </a:cubicBezTo>
                    <a:cubicBezTo>
                      <a:pt x="21600" y="626"/>
                      <a:pt x="21128" y="0"/>
                      <a:pt x="20656" y="0"/>
                    </a:cubicBezTo>
                    <a:close/>
                  </a:path>
                </a:pathLst>
              </a:custGeom>
              <a:solidFill>
                <a:srgbClr val="35766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hangingPunct="0">
                  <a:defRPr>
                    <a:latin typeface="+mn-lt"/>
                    <a:ea typeface="+mn-ea"/>
                    <a:cs typeface="+mn-cs"/>
                    <a:sym typeface="Calibri"/>
                  </a:defRPr>
                </a:pPr>
                <a:endParaRPr kern="0">
                  <a:solidFill>
                    <a:srgbClr val="000000"/>
                  </a:solidFill>
                  <a:sym typeface="Calibri"/>
                </a:endParaRPr>
              </a:p>
            </p:txBody>
          </p:sp>
          <p:sp>
            <p:nvSpPr>
              <p:cNvPr id="309" name="Oval 53"/>
              <p:cNvSpPr/>
              <p:nvPr/>
            </p:nvSpPr>
            <p:spPr>
              <a:xfrm>
                <a:off x="90487" y="119062"/>
                <a:ext cx="63503" cy="60327"/>
              </a:xfrm>
              <a:prstGeom prst="ellipse">
                <a:avLst/>
              </a:prstGeom>
              <a:solidFill>
                <a:srgbClr val="35766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hangingPunct="0">
                  <a:defRPr>
                    <a:latin typeface="+mn-lt"/>
                    <a:ea typeface="+mn-ea"/>
                    <a:cs typeface="+mn-cs"/>
                    <a:sym typeface="Calibri"/>
                  </a:defRPr>
                </a:pPr>
                <a:endParaRPr kern="0">
                  <a:solidFill>
                    <a:srgbClr val="000000"/>
                  </a:solidFill>
                  <a:sym typeface="Calibri"/>
                </a:endParaRPr>
              </a:p>
            </p:txBody>
          </p:sp>
          <p:sp>
            <p:nvSpPr>
              <p:cNvPr id="310" name="Freeform 54"/>
              <p:cNvSpPr/>
              <p:nvPr/>
            </p:nvSpPr>
            <p:spPr>
              <a:xfrm>
                <a:off x="61913" y="190500"/>
                <a:ext cx="119064" cy="682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16" h="21600" extrusionOk="0">
                    <a:moveTo>
                      <a:pt x="21316" y="20925"/>
                    </a:moveTo>
                    <a:cubicBezTo>
                      <a:pt x="17527" y="3375"/>
                      <a:pt x="17527" y="3375"/>
                      <a:pt x="17527" y="3375"/>
                    </a:cubicBezTo>
                    <a:cubicBezTo>
                      <a:pt x="17527" y="2700"/>
                      <a:pt x="16769" y="0"/>
                      <a:pt x="15253" y="0"/>
                    </a:cubicBezTo>
                    <a:cubicBezTo>
                      <a:pt x="14874" y="0"/>
                      <a:pt x="14874" y="0"/>
                      <a:pt x="14874" y="0"/>
                    </a:cubicBezTo>
                    <a:cubicBezTo>
                      <a:pt x="14495" y="0"/>
                      <a:pt x="14116" y="0"/>
                      <a:pt x="13737" y="0"/>
                    </a:cubicBezTo>
                    <a:cubicBezTo>
                      <a:pt x="7295" y="0"/>
                      <a:pt x="7295" y="0"/>
                      <a:pt x="7295" y="0"/>
                    </a:cubicBezTo>
                    <a:cubicBezTo>
                      <a:pt x="6916" y="0"/>
                      <a:pt x="6537" y="0"/>
                      <a:pt x="6537" y="0"/>
                    </a:cubicBezTo>
                    <a:cubicBezTo>
                      <a:pt x="6537" y="0"/>
                      <a:pt x="6537" y="0"/>
                      <a:pt x="6158" y="0"/>
                    </a:cubicBezTo>
                    <a:cubicBezTo>
                      <a:pt x="4263" y="0"/>
                      <a:pt x="3884" y="2700"/>
                      <a:pt x="3884" y="3375"/>
                    </a:cubicBezTo>
                    <a:cubicBezTo>
                      <a:pt x="95" y="20925"/>
                      <a:pt x="95" y="20925"/>
                      <a:pt x="95" y="20925"/>
                    </a:cubicBezTo>
                    <a:cubicBezTo>
                      <a:pt x="95" y="20925"/>
                      <a:pt x="-284" y="21600"/>
                      <a:pt x="474" y="21600"/>
                    </a:cubicBezTo>
                    <a:cubicBezTo>
                      <a:pt x="20937" y="21600"/>
                      <a:pt x="20937" y="21600"/>
                      <a:pt x="20937" y="21600"/>
                    </a:cubicBezTo>
                    <a:cubicBezTo>
                      <a:pt x="21316" y="21600"/>
                      <a:pt x="21316" y="20925"/>
                      <a:pt x="21316" y="20925"/>
                    </a:cubicBezTo>
                    <a:close/>
                  </a:path>
                </a:pathLst>
              </a:custGeom>
              <a:solidFill>
                <a:srgbClr val="35766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hangingPunct="0">
                  <a:defRPr>
                    <a:latin typeface="+mn-lt"/>
                    <a:ea typeface="+mn-ea"/>
                    <a:cs typeface="+mn-cs"/>
                    <a:sym typeface="Calibri"/>
                  </a:defRPr>
                </a:pPr>
                <a:endParaRPr kern="0">
                  <a:solidFill>
                    <a:srgbClr val="000000"/>
                  </a:solidFill>
                  <a:sym typeface="Calibri"/>
                </a:endParaRPr>
              </a:p>
            </p:txBody>
          </p:sp>
        </p:grpSp>
        <p:sp>
          <p:nvSpPr>
            <p:cNvPr id="312" name="Retângulo 81"/>
            <p:cNvSpPr/>
            <p:nvPr/>
          </p:nvSpPr>
          <p:spPr>
            <a:xfrm rot="16200000">
              <a:off x="5773140" y="-3399464"/>
              <a:ext cx="45719" cy="11592002"/>
            </a:xfrm>
            <a:prstGeom prst="rect">
              <a:avLst/>
            </a:prstGeom>
            <a:solidFill>
              <a:srgbClr val="3F8D7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 hangingPunct="0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 kern="0">
                <a:solidFill>
                  <a:srgbClr val="FFFFFF"/>
                </a:solidFill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98885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8" name="Imagem 1" descr="Imagem 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796136" y="1844824"/>
            <a:ext cx="2208132" cy="4038999"/>
          </a:xfrm>
          <a:prstGeom prst="rect">
            <a:avLst/>
          </a:prstGeom>
          <a:ln w="12700">
            <a:miter lim="400000"/>
          </a:ln>
        </p:spPr>
      </p:pic>
      <p:sp>
        <p:nvSpPr>
          <p:cNvPr id="315" name="Google Shape;187;p34"/>
          <p:cNvSpPr txBox="1"/>
          <p:nvPr/>
        </p:nvSpPr>
        <p:spPr>
          <a:xfrm>
            <a:off x="334132" y="1670985"/>
            <a:ext cx="8430052" cy="480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 anchor="ctr">
            <a:spAutoFit/>
          </a:bodyPr>
          <a:lstStyle/>
          <a:p>
            <a:pPr hangingPunct="0">
              <a:lnSpc>
                <a:spcPct val="90000"/>
              </a:lnSpc>
              <a:defRPr sz="2800">
                <a:latin typeface="Calibri Light"/>
                <a:ea typeface="Calibri Light"/>
                <a:cs typeface="Calibri Light"/>
                <a:sym typeface="Calibri Light"/>
              </a:defRPr>
            </a:pPr>
            <a:endParaRPr sz="2800" kern="0" dirty="0">
              <a:solidFill>
                <a:srgbClr val="000000"/>
              </a:solidFill>
              <a:latin typeface="Calibri Light"/>
              <a:ea typeface="Calibri Light"/>
              <a:cs typeface="Calibri Light"/>
              <a:sym typeface="Calibri Light"/>
            </a:endParaRPr>
          </a:p>
        </p:txBody>
      </p:sp>
      <p:sp>
        <p:nvSpPr>
          <p:cNvPr id="316" name="Retângulo 8"/>
          <p:cNvSpPr/>
          <p:nvPr/>
        </p:nvSpPr>
        <p:spPr>
          <a:xfrm>
            <a:off x="338391" y="2780928"/>
            <a:ext cx="2493170" cy="3303217"/>
          </a:xfrm>
          <a:prstGeom prst="rect">
            <a:avLst/>
          </a:prstGeom>
          <a:solidFill>
            <a:srgbClr val="C7D42A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hangingPunct="0">
              <a:defRPr>
                <a:solidFill>
                  <a:srgbClr val="32926B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kern="0">
              <a:solidFill>
                <a:srgbClr val="32926B"/>
              </a:solidFill>
              <a:sym typeface="Calibri"/>
            </a:endParaRPr>
          </a:p>
        </p:txBody>
      </p:sp>
      <p:sp>
        <p:nvSpPr>
          <p:cNvPr id="317" name="Espaço Reservado para Conteúdo 2"/>
          <p:cNvSpPr txBox="1"/>
          <p:nvPr/>
        </p:nvSpPr>
        <p:spPr>
          <a:xfrm>
            <a:off x="350955" y="2852936"/>
            <a:ext cx="2487569" cy="24314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342900" lvl="1" indent="-342900" hangingPunct="0">
              <a:buFont typeface="Wingdings" panose="05000000000000000000" pitchFamily="2" charset="2"/>
              <a:buChar char="ü"/>
              <a:defRPr sz="2200">
                <a:solidFill>
                  <a:srgbClr val="595959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pt-BR" sz="2000" b="1" kern="0" dirty="0">
                <a:solidFill>
                  <a:srgbClr val="009A46"/>
                </a:solidFill>
                <a:latin typeface="Calibri Light"/>
                <a:ea typeface="Calibri Light"/>
                <a:cs typeface="Calibri Light"/>
                <a:sym typeface="Calibri Light"/>
              </a:rPr>
              <a:t>Transparência e Identidade Visual</a:t>
            </a:r>
          </a:p>
          <a:p>
            <a:pPr marL="342900" lvl="1" indent="-342900" hangingPunct="0">
              <a:buFont typeface="Wingdings" panose="05000000000000000000" pitchFamily="2" charset="2"/>
              <a:buChar char="§"/>
              <a:defRPr sz="2200">
                <a:solidFill>
                  <a:srgbClr val="595959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sz="1600" kern="0" dirty="0" err="1">
                <a:solidFill>
                  <a:srgbClr val="595959"/>
                </a:solidFill>
                <a:latin typeface="Calibri Light"/>
                <a:ea typeface="Calibri Light"/>
                <a:cs typeface="Calibri Light"/>
                <a:sym typeface="Calibri Light"/>
              </a:rPr>
              <a:t>Unidades</a:t>
            </a:r>
            <a:r>
              <a:rPr sz="1600" kern="0" dirty="0">
                <a:solidFill>
                  <a:srgbClr val="595959"/>
                </a:solidFill>
                <a:latin typeface="Calibri Light"/>
                <a:ea typeface="Calibri Light"/>
                <a:cs typeface="Calibri Light"/>
                <a:sym typeface="Calibri Light"/>
              </a:rPr>
              <a:t> </a:t>
            </a:r>
            <a:r>
              <a:rPr sz="1600" kern="0" dirty="0" err="1">
                <a:solidFill>
                  <a:srgbClr val="595959"/>
                </a:solidFill>
                <a:latin typeface="Calibri Light"/>
                <a:ea typeface="Calibri Light"/>
                <a:cs typeface="Calibri Light"/>
                <a:sym typeface="Calibri Light"/>
              </a:rPr>
              <a:t>serão</a:t>
            </a:r>
            <a:r>
              <a:rPr sz="1600" kern="0" dirty="0">
                <a:solidFill>
                  <a:srgbClr val="595959"/>
                </a:solidFill>
                <a:latin typeface="Calibri Light"/>
                <a:ea typeface="Calibri Light"/>
                <a:cs typeface="Calibri Light"/>
                <a:sym typeface="Calibri Light"/>
              </a:rPr>
              <a:t> </a:t>
            </a:r>
            <a:r>
              <a:rPr sz="1600" kern="0" dirty="0" err="1">
                <a:solidFill>
                  <a:srgbClr val="595959"/>
                </a:solidFill>
                <a:latin typeface="Calibri Light"/>
                <a:ea typeface="Calibri Light"/>
                <a:cs typeface="Calibri Light"/>
                <a:sym typeface="Calibri Light"/>
              </a:rPr>
              <a:t>caracterizadas</a:t>
            </a:r>
            <a:r>
              <a:rPr sz="1600" kern="0" dirty="0">
                <a:solidFill>
                  <a:srgbClr val="595959"/>
                </a:solidFill>
                <a:latin typeface="Calibri Light"/>
                <a:ea typeface="Calibri Light"/>
                <a:cs typeface="Calibri Light"/>
                <a:sym typeface="Calibri Light"/>
              </a:rPr>
              <a:t> com </a:t>
            </a:r>
            <a:r>
              <a:rPr sz="1600" kern="0" dirty="0" err="1">
                <a:solidFill>
                  <a:srgbClr val="595959"/>
                </a:solidFill>
                <a:latin typeface="Calibri Light"/>
                <a:ea typeface="Calibri Light"/>
                <a:cs typeface="Calibri Light"/>
                <a:sym typeface="Calibri Light"/>
              </a:rPr>
              <a:t>placa</a:t>
            </a:r>
            <a:r>
              <a:rPr sz="1600" kern="0" dirty="0">
                <a:solidFill>
                  <a:srgbClr val="595959"/>
                </a:solidFill>
                <a:latin typeface="Calibri Light"/>
                <a:ea typeface="Calibri Light"/>
                <a:cs typeface="Calibri Light"/>
                <a:sym typeface="Calibri Light"/>
              </a:rPr>
              <a:t>, totem </a:t>
            </a:r>
            <a:r>
              <a:rPr sz="1600" kern="0" dirty="0" err="1">
                <a:solidFill>
                  <a:srgbClr val="595959"/>
                </a:solidFill>
                <a:latin typeface="Calibri Light"/>
                <a:ea typeface="Calibri Light"/>
                <a:cs typeface="Calibri Light"/>
                <a:sym typeface="Calibri Light"/>
              </a:rPr>
              <a:t>na</a:t>
            </a:r>
            <a:r>
              <a:rPr sz="1600" kern="0" dirty="0">
                <a:solidFill>
                  <a:srgbClr val="595959"/>
                </a:solidFill>
                <a:latin typeface="Calibri Light"/>
                <a:ea typeface="Calibri Light"/>
                <a:cs typeface="Calibri Light"/>
                <a:sym typeface="Calibri Light"/>
              </a:rPr>
              <a:t> </a:t>
            </a:r>
            <a:r>
              <a:rPr sz="1600" kern="0" dirty="0" err="1">
                <a:solidFill>
                  <a:srgbClr val="595959"/>
                </a:solidFill>
                <a:latin typeface="Calibri Light"/>
                <a:ea typeface="Calibri Light"/>
                <a:cs typeface="Calibri Light"/>
                <a:sym typeface="Calibri Light"/>
              </a:rPr>
              <a:t>calçada</a:t>
            </a:r>
            <a:r>
              <a:rPr sz="1600" kern="0" dirty="0">
                <a:solidFill>
                  <a:srgbClr val="595959"/>
                </a:solidFill>
                <a:latin typeface="Calibri Light"/>
                <a:ea typeface="Calibri Light"/>
                <a:cs typeface="Calibri Light"/>
                <a:sym typeface="Calibri Light"/>
              </a:rPr>
              <a:t>, </a:t>
            </a:r>
            <a:r>
              <a:rPr sz="1600" kern="0" dirty="0" err="1">
                <a:solidFill>
                  <a:srgbClr val="595959"/>
                </a:solidFill>
                <a:latin typeface="Calibri Light"/>
                <a:ea typeface="Calibri Light"/>
                <a:cs typeface="Calibri Light"/>
                <a:sym typeface="Calibri Light"/>
              </a:rPr>
              <a:t>cartaz</a:t>
            </a:r>
            <a:r>
              <a:rPr sz="1600" kern="0" dirty="0">
                <a:solidFill>
                  <a:srgbClr val="595959"/>
                </a:solidFill>
                <a:latin typeface="Calibri Light"/>
                <a:ea typeface="Calibri Light"/>
                <a:cs typeface="Calibri Light"/>
                <a:sym typeface="Calibri Light"/>
              </a:rPr>
              <a:t> </a:t>
            </a:r>
            <a:r>
              <a:rPr sz="1600" kern="0" dirty="0" err="1">
                <a:solidFill>
                  <a:srgbClr val="595959"/>
                </a:solidFill>
                <a:latin typeface="Calibri Light"/>
                <a:ea typeface="Calibri Light"/>
                <a:cs typeface="Calibri Light"/>
                <a:sym typeface="Calibri Light"/>
              </a:rPr>
              <a:t>na</a:t>
            </a:r>
            <a:r>
              <a:rPr sz="1600" kern="0" dirty="0">
                <a:solidFill>
                  <a:srgbClr val="595959"/>
                </a:solidFill>
                <a:latin typeface="Calibri Light"/>
                <a:ea typeface="Calibri Light"/>
                <a:cs typeface="Calibri Light"/>
                <a:sym typeface="Calibri Light"/>
              </a:rPr>
              <a:t> </a:t>
            </a:r>
            <a:r>
              <a:rPr sz="1600" kern="0" dirty="0" err="1">
                <a:solidFill>
                  <a:srgbClr val="595959"/>
                </a:solidFill>
                <a:latin typeface="Calibri Light"/>
                <a:ea typeface="Calibri Light"/>
                <a:cs typeface="Calibri Light"/>
                <a:sym typeface="Calibri Light"/>
              </a:rPr>
              <a:t>sala</a:t>
            </a:r>
            <a:r>
              <a:rPr sz="1600" kern="0" dirty="0">
                <a:solidFill>
                  <a:srgbClr val="595959"/>
                </a:solidFill>
                <a:latin typeface="Calibri Light"/>
                <a:ea typeface="Calibri Light"/>
                <a:cs typeface="Calibri Light"/>
                <a:sym typeface="Calibri Light"/>
              </a:rPr>
              <a:t> de </a:t>
            </a:r>
            <a:r>
              <a:rPr sz="1600" kern="0" dirty="0" err="1">
                <a:solidFill>
                  <a:srgbClr val="595959"/>
                </a:solidFill>
                <a:latin typeface="Calibri Light"/>
                <a:ea typeface="Calibri Light"/>
                <a:cs typeface="Calibri Light"/>
                <a:sym typeface="Calibri Light"/>
              </a:rPr>
              <a:t>espera</a:t>
            </a:r>
            <a:r>
              <a:rPr sz="1600" kern="0" dirty="0">
                <a:solidFill>
                  <a:srgbClr val="595959"/>
                </a:solidFill>
                <a:latin typeface="Calibri Light"/>
                <a:ea typeface="Calibri Light"/>
                <a:cs typeface="Calibri Light"/>
                <a:sym typeface="Calibri Light"/>
              </a:rPr>
              <a:t> com </a:t>
            </a:r>
            <a:r>
              <a:rPr sz="1600" kern="0" dirty="0" err="1">
                <a:solidFill>
                  <a:srgbClr val="595959"/>
                </a:solidFill>
                <a:latin typeface="Calibri Light"/>
                <a:ea typeface="Calibri Light"/>
                <a:cs typeface="Calibri Light"/>
                <a:sym typeface="Calibri Light"/>
              </a:rPr>
              <a:t>orientações</a:t>
            </a:r>
            <a:r>
              <a:rPr sz="1600" kern="0" dirty="0">
                <a:solidFill>
                  <a:srgbClr val="595959"/>
                </a:solidFill>
                <a:latin typeface="Calibri Light"/>
                <a:ea typeface="Calibri Light"/>
                <a:cs typeface="Calibri Light"/>
                <a:sym typeface="Calibri Light"/>
              </a:rPr>
              <a:t> de </a:t>
            </a:r>
            <a:r>
              <a:rPr sz="1600" kern="0" dirty="0" err="1">
                <a:solidFill>
                  <a:srgbClr val="595959"/>
                </a:solidFill>
                <a:latin typeface="Calibri Light"/>
                <a:ea typeface="Calibri Light"/>
                <a:cs typeface="Calibri Light"/>
                <a:sym typeface="Calibri Light"/>
              </a:rPr>
              <a:t>horário</a:t>
            </a:r>
            <a:r>
              <a:rPr sz="1600" kern="0" dirty="0">
                <a:solidFill>
                  <a:srgbClr val="595959"/>
                </a:solidFill>
                <a:latin typeface="Calibri Light"/>
                <a:ea typeface="Calibri Light"/>
                <a:cs typeface="Calibri Light"/>
                <a:sym typeface="Calibri Light"/>
              </a:rPr>
              <a:t> e </a:t>
            </a:r>
            <a:r>
              <a:rPr sz="1600" kern="0" dirty="0" err="1">
                <a:solidFill>
                  <a:srgbClr val="595959"/>
                </a:solidFill>
                <a:latin typeface="Calibri Light"/>
                <a:ea typeface="Calibri Light"/>
                <a:cs typeface="Calibri Light"/>
                <a:sym typeface="Calibri Light"/>
              </a:rPr>
              <a:t>telefone</a:t>
            </a:r>
            <a:r>
              <a:rPr sz="1600" kern="0" dirty="0">
                <a:solidFill>
                  <a:srgbClr val="595959"/>
                </a:solidFill>
                <a:latin typeface="Calibri Light"/>
                <a:ea typeface="Calibri Light"/>
                <a:cs typeface="Calibri Light"/>
                <a:sym typeface="Calibri Light"/>
              </a:rPr>
              <a:t> da </a:t>
            </a:r>
            <a:r>
              <a:rPr sz="1600" kern="0" dirty="0" err="1">
                <a:solidFill>
                  <a:srgbClr val="595959"/>
                </a:solidFill>
                <a:latin typeface="Calibri Light"/>
                <a:ea typeface="Calibri Light"/>
                <a:cs typeface="Calibri Light"/>
                <a:sym typeface="Calibri Light"/>
              </a:rPr>
              <a:t>Ouvidoria</a:t>
            </a:r>
            <a:endParaRPr sz="1600" kern="0" dirty="0">
              <a:solidFill>
                <a:srgbClr val="595959"/>
              </a:solidFill>
              <a:latin typeface="Calibri Light"/>
              <a:ea typeface="Calibri Light"/>
              <a:cs typeface="Calibri Light"/>
              <a:sym typeface="Calibri Light"/>
            </a:endParaRPr>
          </a:p>
        </p:txBody>
      </p:sp>
      <p:sp>
        <p:nvSpPr>
          <p:cNvPr id="319" name="Título 1"/>
          <p:cNvSpPr txBox="1"/>
          <p:nvPr/>
        </p:nvSpPr>
        <p:spPr>
          <a:xfrm>
            <a:off x="683568" y="411855"/>
            <a:ext cx="8250437" cy="9787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b">
            <a:spAutoFit/>
          </a:bodyPr>
          <a:lstStyle/>
          <a:p>
            <a:pPr hangingPunct="0">
              <a:lnSpc>
                <a:spcPct val="90000"/>
              </a:lnSpc>
              <a:defRPr sz="4000" b="1">
                <a:solidFill>
                  <a:srgbClr val="00976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3200" b="1" kern="0" dirty="0">
                <a:solidFill>
                  <a:srgbClr val="00976E"/>
                </a:solidFill>
                <a:latin typeface="Arial"/>
                <a:ea typeface="Arial"/>
                <a:cs typeface="Arial"/>
                <a:sym typeface="Arial"/>
              </a:rPr>
              <a:t>R</a:t>
            </a:r>
            <a:r>
              <a:rPr lang="pt-BR" sz="3200" b="1" kern="0" dirty="0" err="1">
                <a:solidFill>
                  <a:srgbClr val="00976E"/>
                </a:solidFill>
                <a:latin typeface="Arial"/>
                <a:ea typeface="Arial"/>
                <a:cs typeface="Arial"/>
                <a:sym typeface="Arial"/>
              </a:rPr>
              <a:t>esultados</a:t>
            </a:r>
            <a:r>
              <a:rPr sz="3200" b="1" kern="0" dirty="0">
                <a:solidFill>
                  <a:srgbClr val="00976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3200" b="1" kern="0" dirty="0">
                <a:solidFill>
                  <a:srgbClr val="00976E"/>
                </a:solidFill>
                <a:latin typeface="Arial"/>
                <a:ea typeface="Arial"/>
                <a:cs typeface="Arial"/>
                <a:sym typeface="Arial"/>
              </a:rPr>
              <a:t>serão monitorados e avaliados mensalmente</a:t>
            </a:r>
            <a:endParaRPr sz="3200" b="1" kern="0" dirty="0">
              <a:solidFill>
                <a:srgbClr val="00976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Retângulo 9"/>
          <p:cNvSpPr/>
          <p:nvPr/>
        </p:nvSpPr>
        <p:spPr>
          <a:xfrm>
            <a:off x="2983290" y="2797575"/>
            <a:ext cx="2493168" cy="3303215"/>
          </a:xfrm>
          <a:prstGeom prst="rect">
            <a:avLst/>
          </a:prstGeom>
          <a:solidFill>
            <a:srgbClr val="C7D42A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hangingPunct="0">
              <a:defRPr>
                <a:solidFill>
                  <a:srgbClr val="32926B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kern="0">
              <a:solidFill>
                <a:srgbClr val="32926B"/>
              </a:solidFill>
              <a:sym typeface="Calibri"/>
            </a:endParaRPr>
          </a:p>
        </p:txBody>
      </p:sp>
      <p:sp>
        <p:nvSpPr>
          <p:cNvPr id="321" name="Espaço Reservado para Conteúdo 2"/>
          <p:cNvSpPr txBox="1"/>
          <p:nvPr/>
        </p:nvSpPr>
        <p:spPr>
          <a:xfrm>
            <a:off x="3073097" y="2797575"/>
            <a:ext cx="2313554" cy="28623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342900" lvl="1" indent="-342900" hangingPunct="0">
              <a:buFont typeface="Wingdings" panose="05000000000000000000" pitchFamily="2" charset="2"/>
              <a:buChar char="ü"/>
              <a:defRPr sz="2200">
                <a:solidFill>
                  <a:srgbClr val="595959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sz="2000" b="1" kern="0" dirty="0">
                <a:solidFill>
                  <a:srgbClr val="009A46"/>
                </a:solidFill>
                <a:latin typeface="Calibri Light"/>
                <a:ea typeface="Calibri Light"/>
                <a:cs typeface="Calibri Light"/>
                <a:sym typeface="Calibri Light"/>
              </a:rPr>
              <a:t>Monitoramento </a:t>
            </a:r>
            <a:endParaRPr lang="pt-BR" sz="2000" b="1" kern="0" dirty="0">
              <a:solidFill>
                <a:srgbClr val="009A46"/>
              </a:solidFill>
              <a:latin typeface="Calibri Light"/>
              <a:ea typeface="Calibri Light"/>
              <a:cs typeface="Calibri Light"/>
              <a:sym typeface="Calibri Light"/>
            </a:endParaRPr>
          </a:p>
          <a:p>
            <a:pPr marL="342900" lvl="1" indent="-342900" algn="just" hangingPunct="0">
              <a:buFont typeface="Wingdings" panose="05000000000000000000" pitchFamily="2" charset="2"/>
              <a:buChar char="§"/>
              <a:defRPr sz="2200">
                <a:solidFill>
                  <a:srgbClr val="595959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pt-BR" sz="1600" kern="0" dirty="0">
                <a:solidFill>
                  <a:srgbClr val="595959"/>
                </a:solidFill>
                <a:latin typeface="Calibri Light"/>
                <a:ea typeface="Calibri Light"/>
                <a:cs typeface="Calibri Light"/>
                <a:sym typeface="Calibri Light"/>
              </a:rPr>
              <a:t>Prontuário Eletrônico e envio para </a:t>
            </a:r>
            <a:r>
              <a:rPr sz="1600" kern="0" dirty="0" err="1">
                <a:solidFill>
                  <a:srgbClr val="595959"/>
                </a:solidFill>
                <a:latin typeface="Calibri Light"/>
                <a:ea typeface="Calibri Light"/>
                <a:cs typeface="Calibri Light"/>
                <a:sym typeface="Calibri Light"/>
              </a:rPr>
              <a:t>sistema</a:t>
            </a:r>
            <a:r>
              <a:rPr sz="1600" kern="0" dirty="0">
                <a:solidFill>
                  <a:srgbClr val="595959"/>
                </a:solidFill>
                <a:latin typeface="Calibri Light"/>
                <a:ea typeface="Calibri Light"/>
                <a:cs typeface="Calibri Light"/>
                <a:sym typeface="Calibri Light"/>
              </a:rPr>
              <a:t> </a:t>
            </a:r>
            <a:r>
              <a:rPr sz="1600" kern="0" dirty="0">
                <a:solidFill>
                  <a:srgbClr val="595959"/>
                </a:solidFill>
                <a:latin typeface="Calibri Light"/>
                <a:ea typeface="Calibri Light"/>
                <a:cs typeface="Calibri Light"/>
                <a:sym typeface="Calibri Light"/>
              </a:rPr>
              <a:t>(</a:t>
            </a:r>
            <a:r>
              <a:rPr sz="1600" kern="0" dirty="0" err="1">
                <a:solidFill>
                  <a:srgbClr val="595959"/>
                </a:solidFill>
                <a:latin typeface="Calibri Light"/>
                <a:ea typeface="Calibri Light"/>
                <a:cs typeface="Calibri Light"/>
                <a:sym typeface="Calibri Light"/>
              </a:rPr>
              <a:t>SISAB</a:t>
            </a:r>
            <a:r>
              <a:rPr sz="1600" kern="0" dirty="0">
                <a:solidFill>
                  <a:srgbClr val="595959"/>
                </a:solidFill>
                <a:latin typeface="Calibri Light"/>
                <a:ea typeface="Calibri Light"/>
                <a:cs typeface="Calibri Light"/>
                <a:sym typeface="Calibri Light"/>
              </a:rPr>
              <a:t>)</a:t>
            </a:r>
            <a:r>
              <a:rPr lang="pt-BR" sz="1600" kern="0" dirty="0">
                <a:solidFill>
                  <a:srgbClr val="595959"/>
                </a:solidFill>
                <a:latin typeface="Calibri Light"/>
                <a:ea typeface="Calibri Light"/>
                <a:cs typeface="Calibri Light"/>
                <a:sym typeface="Calibri Light"/>
              </a:rPr>
              <a:t>: indicadores essenciais e de monitoramento</a:t>
            </a:r>
          </a:p>
          <a:p>
            <a:pPr marL="0" lvl="1" algn="just" hangingPunct="0">
              <a:defRPr sz="2200">
                <a:solidFill>
                  <a:srgbClr val="595959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endParaRPr lang="pt-BR" sz="1600" kern="0" dirty="0">
              <a:solidFill>
                <a:srgbClr val="595959"/>
              </a:solidFill>
              <a:latin typeface="Calibri Light"/>
              <a:ea typeface="Calibri Light"/>
              <a:cs typeface="Calibri Light"/>
              <a:sym typeface="Calibri Light"/>
            </a:endParaRPr>
          </a:p>
          <a:p>
            <a:pPr marL="342900" lvl="1" indent="-342900" hangingPunct="0">
              <a:buFont typeface="Wingdings" panose="05000000000000000000" pitchFamily="2" charset="2"/>
              <a:buChar char="§"/>
              <a:defRPr sz="2200">
                <a:solidFill>
                  <a:srgbClr val="595959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sz="1600" kern="0" dirty="0" err="1">
                <a:solidFill>
                  <a:srgbClr val="595959"/>
                </a:solidFill>
                <a:latin typeface="Calibri Light"/>
                <a:ea typeface="Calibri Light"/>
                <a:cs typeface="Calibri Light"/>
                <a:sym typeface="Calibri Light"/>
              </a:rPr>
              <a:t>Ouvidoria</a:t>
            </a:r>
            <a:r>
              <a:rPr sz="1600" kern="0" dirty="0">
                <a:solidFill>
                  <a:srgbClr val="595959"/>
                </a:solidFill>
                <a:latin typeface="Calibri Light"/>
                <a:ea typeface="Calibri Light"/>
                <a:cs typeface="Calibri Light"/>
                <a:sym typeface="Calibri Light"/>
              </a:rPr>
              <a:t> </a:t>
            </a:r>
            <a:r>
              <a:rPr sz="1600" kern="0" dirty="0">
                <a:solidFill>
                  <a:srgbClr val="595959"/>
                </a:solidFill>
                <a:latin typeface="Calibri Light"/>
                <a:ea typeface="Calibri Light"/>
                <a:cs typeface="Calibri Light"/>
                <a:sym typeface="Calibri Light"/>
              </a:rPr>
              <a:t>do SUS</a:t>
            </a:r>
          </a:p>
          <a:p>
            <a:pPr marL="0" lvl="1" indent="127000" hangingPunct="0">
              <a:defRPr sz="2200">
                <a:solidFill>
                  <a:srgbClr val="595959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sz="1600" kern="0" dirty="0" err="1">
                <a:solidFill>
                  <a:srgbClr val="595959"/>
                </a:solidFill>
                <a:latin typeface="Calibri Light"/>
                <a:ea typeface="Calibri Light"/>
                <a:cs typeface="Calibri Light"/>
                <a:sym typeface="Calibri Light"/>
              </a:rPr>
              <a:t>pesquisa</a:t>
            </a:r>
            <a:r>
              <a:rPr sz="1600" kern="0" dirty="0">
                <a:solidFill>
                  <a:srgbClr val="595959"/>
                </a:solidFill>
                <a:latin typeface="Calibri Light"/>
                <a:ea typeface="Calibri Light"/>
                <a:cs typeface="Calibri Light"/>
                <a:sym typeface="Calibri Light"/>
              </a:rPr>
              <a:t> </a:t>
            </a:r>
            <a:r>
              <a:rPr sz="1600" kern="0" dirty="0">
                <a:solidFill>
                  <a:srgbClr val="595959"/>
                </a:solidFill>
                <a:latin typeface="Calibri Light"/>
                <a:ea typeface="Calibri Light"/>
                <a:cs typeface="Calibri Light"/>
                <a:sym typeface="Calibri Light"/>
              </a:rPr>
              <a:t>de </a:t>
            </a:r>
            <a:r>
              <a:rPr sz="1600" kern="0" dirty="0" err="1">
                <a:solidFill>
                  <a:srgbClr val="595959"/>
                </a:solidFill>
                <a:latin typeface="Calibri Light"/>
                <a:ea typeface="Calibri Light"/>
                <a:cs typeface="Calibri Light"/>
                <a:sym typeface="Calibri Light"/>
              </a:rPr>
              <a:t>satisfação</a:t>
            </a:r>
            <a:r>
              <a:rPr sz="1600" kern="0" dirty="0">
                <a:solidFill>
                  <a:srgbClr val="595959"/>
                </a:solidFill>
                <a:latin typeface="Calibri Light"/>
                <a:ea typeface="Calibri Light"/>
                <a:cs typeface="Calibri Light"/>
                <a:sym typeface="Calibri Light"/>
              </a:rPr>
              <a:t> </a:t>
            </a:r>
            <a:r>
              <a:rPr lang="pt-BR" sz="1600" kern="0" dirty="0">
                <a:solidFill>
                  <a:srgbClr val="595959"/>
                </a:solidFill>
                <a:latin typeface="Calibri Light"/>
                <a:ea typeface="Calibri Light"/>
                <a:cs typeface="Calibri Light"/>
                <a:sym typeface="Calibri Light"/>
              </a:rPr>
              <a:t>d</a:t>
            </a:r>
            <a:r>
              <a:rPr sz="1600" kern="0" dirty="0">
                <a:solidFill>
                  <a:srgbClr val="595959"/>
                </a:solidFill>
                <a:latin typeface="Calibri Light"/>
                <a:ea typeface="Calibri Light"/>
                <a:cs typeface="Calibri Light"/>
                <a:sym typeface="Calibri Light"/>
              </a:rPr>
              <a:t>o </a:t>
            </a:r>
            <a:r>
              <a:rPr sz="1600" kern="0" dirty="0" err="1">
                <a:solidFill>
                  <a:srgbClr val="595959"/>
                </a:solidFill>
                <a:latin typeface="Calibri Light"/>
                <a:ea typeface="Calibri Light"/>
                <a:cs typeface="Calibri Light"/>
                <a:sym typeface="Calibri Light"/>
              </a:rPr>
              <a:t>usuário</a:t>
            </a:r>
            <a:r>
              <a:rPr sz="1600" kern="0" dirty="0">
                <a:solidFill>
                  <a:srgbClr val="595959"/>
                </a:solidFill>
                <a:latin typeface="Calibri Light"/>
                <a:ea typeface="Calibri Light"/>
                <a:cs typeface="Calibri Light"/>
                <a:sym typeface="Calibri Light"/>
              </a:rPr>
              <a:t/>
            </a:r>
            <a:br>
              <a:rPr sz="1600" kern="0" dirty="0">
                <a:solidFill>
                  <a:srgbClr val="595959"/>
                </a:solidFill>
                <a:latin typeface="Calibri Light"/>
                <a:ea typeface="Calibri Light"/>
                <a:cs typeface="Calibri Light"/>
                <a:sym typeface="Calibri Light"/>
              </a:rPr>
            </a:br>
            <a:r>
              <a:rPr sz="1600" kern="0" dirty="0">
                <a:solidFill>
                  <a:srgbClr val="595959"/>
                </a:solidFill>
                <a:latin typeface="Calibri Light"/>
                <a:ea typeface="Calibri Light"/>
                <a:cs typeface="Calibri Light"/>
                <a:sym typeface="Calibri Light"/>
              </a:rPr>
              <a:t>(4 em 4 </a:t>
            </a:r>
            <a:r>
              <a:rPr sz="1600" kern="0" dirty="0" err="1">
                <a:solidFill>
                  <a:srgbClr val="595959"/>
                </a:solidFill>
                <a:latin typeface="Calibri Light"/>
                <a:ea typeface="Calibri Light"/>
                <a:cs typeface="Calibri Light"/>
                <a:sym typeface="Calibri Light"/>
              </a:rPr>
              <a:t>meses</a:t>
            </a:r>
            <a:r>
              <a:rPr sz="1600" kern="0" dirty="0">
                <a:solidFill>
                  <a:srgbClr val="595959"/>
                </a:solidFill>
                <a:latin typeface="Calibri Light"/>
                <a:ea typeface="Calibri Light"/>
                <a:cs typeface="Calibri Light"/>
                <a:sym typeface="Calibri Light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6867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/>
          <p:nvPr/>
        </p:nvSpPr>
        <p:spPr>
          <a:xfrm>
            <a:off x="690329" y="476672"/>
            <a:ext cx="8250437" cy="5355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b">
            <a:spAutoFit/>
          </a:bodyPr>
          <a:lstStyle/>
          <a:p>
            <a:pPr hangingPunct="0">
              <a:lnSpc>
                <a:spcPct val="90000"/>
              </a:lnSpc>
              <a:defRPr sz="4000" b="1">
                <a:solidFill>
                  <a:srgbClr val="00976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pt-BR" sz="3200" b="1" kern="0" dirty="0">
                <a:solidFill>
                  <a:srgbClr val="00976E"/>
                </a:solidFill>
                <a:latin typeface="Arial"/>
                <a:ea typeface="Arial"/>
                <a:cs typeface="Arial"/>
                <a:sym typeface="Arial"/>
              </a:rPr>
              <a:t>Agenda de Implantação</a:t>
            </a:r>
            <a:endParaRPr sz="3200" b="1" kern="0" dirty="0">
              <a:solidFill>
                <a:srgbClr val="00976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523716496"/>
              </p:ext>
            </p:extLst>
          </p:nvPr>
        </p:nvGraphicFramePr>
        <p:xfrm>
          <a:off x="827584" y="1340768"/>
          <a:ext cx="698477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839430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1" name="Google Shape;321;p32"/>
          <p:cNvGrpSpPr/>
          <p:nvPr/>
        </p:nvGrpSpPr>
        <p:grpSpPr>
          <a:xfrm>
            <a:off x="1460470" y="540288"/>
            <a:ext cx="6048672" cy="5805934"/>
            <a:chOff x="1202032" y="21549"/>
            <a:chExt cx="5724069" cy="5375669"/>
          </a:xfrm>
        </p:grpSpPr>
        <p:sp>
          <p:nvSpPr>
            <p:cNvPr id="322" name="Google Shape;322;p32"/>
            <p:cNvSpPr/>
            <p:nvPr/>
          </p:nvSpPr>
          <p:spPr>
            <a:xfrm>
              <a:off x="3459700" y="2093283"/>
              <a:ext cx="1232100" cy="1232100"/>
            </a:xfrm>
            <a:prstGeom prst="ellipse">
              <a:avLst/>
            </a:prstGeom>
            <a:solidFill>
              <a:srgbClr val="FFAA3F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3" name="Google Shape;323;p32"/>
            <p:cNvSpPr txBox="1"/>
            <p:nvPr/>
          </p:nvSpPr>
          <p:spPr>
            <a:xfrm>
              <a:off x="3640137" y="2273720"/>
              <a:ext cx="871200" cy="87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pt-BR" sz="2000" dirty="0" err="1">
                  <a:solidFill>
                    <a:prstClr val="white"/>
                  </a:solidFill>
                  <a:latin typeface="Arial"/>
                  <a:ea typeface="Arial"/>
                  <a:cs typeface="Arial"/>
                  <a:sym typeface="Arial"/>
                </a:rPr>
                <a:t>APS</a:t>
              </a:r>
              <a:r>
                <a:rPr lang="pt-BR" sz="2000" dirty="0">
                  <a:solidFill>
                    <a:prstClr val="white"/>
                  </a:solidFill>
                  <a:latin typeface="Arial"/>
                  <a:ea typeface="Arial"/>
                  <a:cs typeface="Arial"/>
                  <a:sym typeface="Arial"/>
                </a:rPr>
                <a:t> Forte</a:t>
              </a:r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324" name="Google Shape;324;p32"/>
            <p:cNvSpPr/>
            <p:nvPr/>
          </p:nvSpPr>
          <p:spPr>
            <a:xfrm rot="-5400000">
              <a:off x="3850238" y="1450098"/>
              <a:ext cx="450900" cy="461100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5" name="Google Shape;325;p32"/>
            <p:cNvSpPr txBox="1"/>
            <p:nvPr/>
          </p:nvSpPr>
          <p:spPr>
            <a:xfrm rot="-5400000">
              <a:off x="3917883" y="1609999"/>
              <a:ext cx="315600" cy="276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endParaRPr sz="1600">
                <a:solidFill>
                  <a:prstClr val="whit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32"/>
            <p:cNvSpPr/>
            <p:nvPr/>
          </p:nvSpPr>
          <p:spPr>
            <a:xfrm>
              <a:off x="3396201" y="21551"/>
              <a:ext cx="1290101" cy="1253184"/>
            </a:xfrm>
            <a:prstGeom prst="ellipse">
              <a:avLst/>
            </a:prstGeom>
            <a:solidFill>
              <a:schemeClr val="accent2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7" name="Google Shape;327;p32"/>
            <p:cNvSpPr txBox="1"/>
            <p:nvPr/>
          </p:nvSpPr>
          <p:spPr>
            <a:xfrm>
              <a:off x="3469357" y="21549"/>
              <a:ext cx="1228868" cy="104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775" tIns="17775" rIns="17775" bIns="17775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2400" dirty="0">
                  <a:solidFill>
                    <a:prstClr val="white"/>
                  </a:solidFill>
                </a:rPr>
                <a:t>+</a:t>
              </a:r>
              <a:endParaRPr sz="2400" dirty="0">
                <a:solidFill>
                  <a:prstClr val="white"/>
                </a:solidFill>
              </a:endParaRPr>
            </a:p>
            <a:p>
              <a:pPr algn="ctr">
                <a:lnSpc>
                  <a:spcPct val="90000"/>
                </a:lnSpc>
              </a:pPr>
              <a:r>
                <a:rPr lang="en-US" sz="1400" dirty="0" err="1">
                  <a:solidFill>
                    <a:prstClr val="white"/>
                  </a:solidFill>
                  <a:latin typeface="Arial"/>
                  <a:ea typeface="Arial"/>
                  <a:cs typeface="Arial"/>
                  <a:sym typeface="Arial"/>
                </a:rPr>
                <a:t>Horário</a:t>
              </a:r>
              <a:r>
                <a:rPr lang="en-US" sz="1400" dirty="0">
                  <a:solidFill>
                    <a:prstClr val="white"/>
                  </a:solidFill>
                  <a:latin typeface="Arial"/>
                  <a:ea typeface="Arial"/>
                  <a:cs typeface="Arial"/>
                  <a:sym typeface="Arial"/>
                </a:rPr>
                <a:t> de </a:t>
              </a:r>
              <a:r>
                <a:rPr lang="en-US" sz="1400" dirty="0" err="1">
                  <a:solidFill>
                    <a:prstClr val="white"/>
                  </a:solidFill>
                  <a:latin typeface="Arial"/>
                  <a:ea typeface="Arial"/>
                  <a:cs typeface="Arial"/>
                  <a:sym typeface="Arial"/>
                </a:rPr>
                <a:t>Funcionamento</a:t>
              </a:r>
              <a:endParaRPr sz="1400" dirty="0">
                <a:solidFill>
                  <a:prstClr val="whit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32"/>
            <p:cNvSpPr/>
            <p:nvPr/>
          </p:nvSpPr>
          <p:spPr>
            <a:xfrm rot="-2700000">
              <a:off x="4577658" y="1751305"/>
              <a:ext cx="450993" cy="461175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9" name="Google Shape;329;p32"/>
            <p:cNvSpPr txBox="1"/>
            <p:nvPr/>
          </p:nvSpPr>
          <p:spPr>
            <a:xfrm rot="-2700000">
              <a:off x="4597456" y="1891409"/>
              <a:ext cx="315652" cy="2766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endParaRPr sz="1600">
                <a:solidFill>
                  <a:prstClr val="whit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32"/>
            <p:cNvSpPr/>
            <p:nvPr/>
          </p:nvSpPr>
          <p:spPr>
            <a:xfrm>
              <a:off x="4934198" y="629988"/>
              <a:ext cx="1221000" cy="1221000"/>
            </a:xfrm>
            <a:prstGeom prst="ellipse">
              <a:avLst/>
            </a:prstGeom>
            <a:solidFill>
              <a:schemeClr val="accent3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1" name="Google Shape;331;p32"/>
            <p:cNvSpPr txBox="1"/>
            <p:nvPr/>
          </p:nvSpPr>
          <p:spPr>
            <a:xfrm>
              <a:off x="5112994" y="808784"/>
              <a:ext cx="863400" cy="86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0300" tIns="20300" rIns="20300" bIns="20300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2400">
                  <a:solidFill>
                    <a:prstClr val="white"/>
                  </a:solidFill>
                </a:rPr>
                <a:t>+</a:t>
              </a:r>
              <a:r>
                <a:rPr lang="en-US" sz="1600">
                  <a:solidFill>
                    <a:prstClr val="white"/>
                  </a:solidFill>
                  <a:latin typeface="Arial"/>
                  <a:ea typeface="Arial"/>
                  <a:cs typeface="Arial"/>
                  <a:sym typeface="Arial"/>
                </a:rPr>
                <a:t> Cuidado em APS</a:t>
              </a:r>
              <a:endParaRPr sz="1600">
                <a:solidFill>
                  <a:prstClr val="whit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32"/>
            <p:cNvSpPr/>
            <p:nvPr/>
          </p:nvSpPr>
          <p:spPr>
            <a:xfrm>
              <a:off x="4843249" y="2478719"/>
              <a:ext cx="364800" cy="461100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FFAA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3" name="Google Shape;333;p32"/>
            <p:cNvSpPr txBox="1"/>
            <p:nvPr/>
          </p:nvSpPr>
          <p:spPr>
            <a:xfrm>
              <a:off x="4843249" y="2570964"/>
              <a:ext cx="255300" cy="276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endParaRPr sz="1600">
                <a:solidFill>
                  <a:prstClr val="whit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32"/>
            <p:cNvSpPr/>
            <p:nvPr/>
          </p:nvSpPr>
          <p:spPr>
            <a:xfrm>
              <a:off x="5380201" y="2026577"/>
              <a:ext cx="1545900" cy="1365600"/>
            </a:xfrm>
            <a:prstGeom prst="ellipse">
              <a:avLst/>
            </a:prstGeom>
            <a:solidFill>
              <a:srgbClr val="FFAA3F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5" name="Google Shape;335;p32"/>
            <p:cNvSpPr txBox="1"/>
            <p:nvPr/>
          </p:nvSpPr>
          <p:spPr>
            <a:xfrm>
              <a:off x="5539937" y="2093274"/>
              <a:ext cx="1221000" cy="990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775" tIns="17775" rIns="17775" bIns="17775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2400">
                  <a:solidFill>
                    <a:prstClr val="white"/>
                  </a:solidFill>
                </a:rPr>
                <a:t>+</a:t>
              </a:r>
              <a:endParaRPr sz="2400">
                <a:solidFill>
                  <a:prstClr val="white"/>
                </a:solidFill>
              </a:endParaRPr>
            </a:p>
            <a:p>
              <a:pPr algn="ctr">
                <a:lnSpc>
                  <a:spcPct val="90000"/>
                </a:lnSpc>
              </a:pPr>
              <a:r>
                <a:rPr lang="en-US" sz="1400">
                  <a:solidFill>
                    <a:prstClr val="white"/>
                  </a:solidFill>
                  <a:latin typeface="Arial"/>
                  <a:ea typeface="Arial"/>
                  <a:cs typeface="Arial"/>
                  <a:sym typeface="Arial"/>
                </a:rPr>
                <a:t>Informatização / Prontuário Eletrônico</a:t>
              </a:r>
              <a:endParaRPr sz="1400">
                <a:solidFill>
                  <a:prstClr val="whit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32"/>
            <p:cNvSpPr/>
            <p:nvPr/>
          </p:nvSpPr>
          <p:spPr>
            <a:xfrm rot="2700000">
              <a:off x="4577695" y="3206149"/>
              <a:ext cx="450993" cy="461175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7" name="Google Shape;337;p32"/>
            <p:cNvSpPr txBox="1"/>
            <p:nvPr/>
          </p:nvSpPr>
          <p:spPr>
            <a:xfrm rot="2700000">
              <a:off x="4597538" y="3250553"/>
              <a:ext cx="315652" cy="2766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endParaRPr sz="1600">
                <a:solidFill>
                  <a:prstClr val="whit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32"/>
            <p:cNvSpPr/>
            <p:nvPr/>
          </p:nvSpPr>
          <p:spPr>
            <a:xfrm>
              <a:off x="4934198" y="3567781"/>
              <a:ext cx="1221000" cy="1221000"/>
            </a:xfrm>
            <a:prstGeom prst="ellipse">
              <a:avLst/>
            </a:prstGeom>
            <a:solidFill>
              <a:schemeClr val="accent5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9" name="Google Shape;339;p32"/>
            <p:cNvSpPr txBox="1"/>
            <p:nvPr/>
          </p:nvSpPr>
          <p:spPr>
            <a:xfrm>
              <a:off x="5112987" y="3746574"/>
              <a:ext cx="988500" cy="87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0300" tIns="20300" rIns="20300" bIns="20300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2400">
                  <a:solidFill>
                    <a:prstClr val="white"/>
                  </a:solidFill>
                </a:rPr>
                <a:t>+</a:t>
              </a:r>
              <a:endParaRPr sz="2400">
                <a:solidFill>
                  <a:prstClr val="white"/>
                </a:solidFill>
              </a:endParaRPr>
            </a:p>
            <a:p>
              <a:pPr algn="ctr">
                <a:lnSpc>
                  <a:spcPct val="90000"/>
                </a:lnSpc>
              </a:pPr>
              <a:r>
                <a:rPr lang="en-US" sz="1600">
                  <a:solidFill>
                    <a:prstClr val="white"/>
                  </a:solidFill>
                  <a:latin typeface="Arial"/>
                  <a:ea typeface="Arial"/>
                  <a:cs typeface="Arial"/>
                  <a:sym typeface="Arial"/>
                </a:rPr>
                <a:t>Cobertura ESF</a:t>
              </a:r>
              <a:endParaRPr sz="1600">
                <a:solidFill>
                  <a:prstClr val="whit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32"/>
            <p:cNvSpPr/>
            <p:nvPr/>
          </p:nvSpPr>
          <p:spPr>
            <a:xfrm rot="5400000">
              <a:off x="3850364" y="3507466"/>
              <a:ext cx="450900" cy="461100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EDF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41" name="Google Shape;341;p32"/>
            <p:cNvSpPr txBox="1"/>
            <p:nvPr/>
          </p:nvSpPr>
          <p:spPr>
            <a:xfrm rot="5400000">
              <a:off x="3918020" y="3532067"/>
              <a:ext cx="315600" cy="276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endParaRPr sz="1600">
                <a:solidFill>
                  <a:prstClr val="whit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32"/>
            <p:cNvSpPr/>
            <p:nvPr/>
          </p:nvSpPr>
          <p:spPr>
            <a:xfrm>
              <a:off x="3465302" y="4176218"/>
              <a:ext cx="1221000" cy="1221000"/>
            </a:xfrm>
            <a:prstGeom prst="ellipse">
              <a:avLst/>
            </a:prstGeom>
            <a:solidFill>
              <a:srgbClr val="EDFD40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43" name="Google Shape;343;p32"/>
            <p:cNvSpPr txBox="1"/>
            <p:nvPr/>
          </p:nvSpPr>
          <p:spPr>
            <a:xfrm>
              <a:off x="3506148" y="4281760"/>
              <a:ext cx="1167300" cy="86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775" tIns="17775" rIns="17775" bIns="17775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2400" dirty="0">
                  <a:solidFill>
                    <a:prstClr val="white">
                      <a:lumMod val="65000"/>
                    </a:prstClr>
                  </a:solidFill>
                </a:rPr>
                <a:t>+</a:t>
              </a:r>
              <a:r>
                <a:rPr lang="en-US" sz="1400" dirty="0">
                  <a:solidFill>
                    <a:prstClr val="white">
                      <a:lumMod val="65000"/>
                    </a:prstClr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1400" dirty="0" err="1">
                  <a:solidFill>
                    <a:prstClr val="white">
                      <a:lumMod val="65000"/>
                    </a:prstClr>
                  </a:solidFill>
                  <a:latin typeface="Arial"/>
                  <a:ea typeface="Arial"/>
                  <a:cs typeface="Arial"/>
                  <a:sym typeface="Arial"/>
                </a:rPr>
                <a:t>Incorporação</a:t>
              </a:r>
              <a:r>
                <a:rPr lang="en-US" sz="1400" dirty="0">
                  <a:solidFill>
                    <a:prstClr val="white">
                      <a:lumMod val="65000"/>
                    </a:prstClr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1400" dirty="0" err="1">
                  <a:solidFill>
                    <a:prstClr val="white">
                      <a:lumMod val="65000"/>
                    </a:prstClr>
                  </a:solidFill>
                  <a:latin typeface="Arial"/>
                  <a:ea typeface="Arial"/>
                  <a:cs typeface="Arial"/>
                  <a:sym typeface="Arial"/>
                </a:rPr>
                <a:t>Tecnológica</a:t>
              </a:r>
              <a:endParaRPr sz="1400" dirty="0">
                <a:solidFill>
                  <a:prstClr val="white">
                    <a:lumMod val="65000"/>
                  </a:prstClr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32"/>
            <p:cNvSpPr/>
            <p:nvPr/>
          </p:nvSpPr>
          <p:spPr>
            <a:xfrm rot="8100000">
              <a:off x="3163186" y="3183457"/>
              <a:ext cx="415779" cy="461175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45" name="Google Shape;345;p32"/>
            <p:cNvSpPr txBox="1"/>
            <p:nvPr/>
          </p:nvSpPr>
          <p:spPr>
            <a:xfrm rot="-2700000">
              <a:off x="3269521" y="3231647"/>
              <a:ext cx="291045" cy="2766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endParaRPr sz="1600">
                <a:solidFill>
                  <a:prstClr val="whit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32"/>
            <p:cNvSpPr/>
            <p:nvPr/>
          </p:nvSpPr>
          <p:spPr>
            <a:xfrm>
              <a:off x="1836791" y="3567781"/>
              <a:ext cx="1540200" cy="1221000"/>
            </a:xfrm>
            <a:prstGeom prst="ellipse">
              <a:avLst/>
            </a:prstGeom>
            <a:solidFill>
              <a:schemeClr val="accent2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47" name="Google Shape;347;p32"/>
            <p:cNvSpPr txBox="1"/>
            <p:nvPr/>
          </p:nvSpPr>
          <p:spPr>
            <a:xfrm>
              <a:off x="1996413" y="3746574"/>
              <a:ext cx="1232100" cy="82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6500" tIns="16500" rIns="16500" bIns="16500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2400">
                  <a:solidFill>
                    <a:prstClr val="white"/>
                  </a:solidFill>
                </a:rPr>
                <a:t>+</a:t>
              </a:r>
              <a:endParaRPr sz="2400">
                <a:solidFill>
                  <a:prstClr val="white"/>
                </a:solidFill>
              </a:endParaRPr>
            </a:p>
            <a:p>
              <a:pPr algn="ctr">
                <a:lnSpc>
                  <a:spcPct val="90000"/>
                </a:lnSpc>
              </a:pPr>
              <a:r>
                <a:rPr lang="en-US" sz="1300">
                  <a:solidFill>
                    <a:prstClr val="white"/>
                  </a:solidFill>
                  <a:latin typeface="Arial"/>
                  <a:ea typeface="Arial"/>
                  <a:cs typeface="Arial"/>
                  <a:sym typeface="Arial"/>
                </a:rPr>
                <a:t>Cadastramento populacional </a:t>
              </a:r>
              <a:endParaRPr sz="1300">
                <a:solidFill>
                  <a:prstClr val="whit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32"/>
            <p:cNvSpPr/>
            <p:nvPr/>
          </p:nvSpPr>
          <p:spPr>
            <a:xfrm rot="10800000">
              <a:off x="2960922" y="2478846"/>
              <a:ext cx="352500" cy="461100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49" name="Google Shape;349;p32"/>
            <p:cNvSpPr txBox="1"/>
            <p:nvPr/>
          </p:nvSpPr>
          <p:spPr>
            <a:xfrm>
              <a:off x="3066745" y="2570964"/>
              <a:ext cx="246600" cy="276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endParaRPr sz="1600">
                <a:solidFill>
                  <a:prstClr val="whit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32"/>
            <p:cNvSpPr/>
            <p:nvPr/>
          </p:nvSpPr>
          <p:spPr>
            <a:xfrm>
              <a:off x="1202032" y="2009142"/>
              <a:ext cx="1592700" cy="1400400"/>
            </a:xfrm>
            <a:prstGeom prst="ellipse">
              <a:avLst/>
            </a:prstGeom>
            <a:solidFill>
              <a:schemeClr val="accent3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1" name="Google Shape;351;p32"/>
            <p:cNvSpPr txBox="1"/>
            <p:nvPr/>
          </p:nvSpPr>
          <p:spPr>
            <a:xfrm>
              <a:off x="1407888" y="2110324"/>
              <a:ext cx="1221000" cy="990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775" tIns="17775" rIns="17775" bIns="17775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2400" dirty="0">
                  <a:solidFill>
                    <a:prstClr val="white"/>
                  </a:solidFill>
                </a:rPr>
                <a:t>+</a:t>
              </a:r>
              <a:endParaRPr sz="2400" dirty="0">
                <a:solidFill>
                  <a:prstClr val="white"/>
                </a:solidFill>
              </a:endParaRPr>
            </a:p>
            <a:p>
              <a:pPr algn="ctr">
                <a:lnSpc>
                  <a:spcPct val="90000"/>
                </a:lnSpc>
              </a:pPr>
              <a:r>
                <a:rPr lang="en-US" sz="1400" dirty="0" err="1">
                  <a:solidFill>
                    <a:prstClr val="white"/>
                  </a:solidFill>
                  <a:latin typeface="Arial"/>
                  <a:ea typeface="Arial"/>
                  <a:cs typeface="Arial"/>
                  <a:sym typeface="Arial"/>
                </a:rPr>
                <a:t>Financiamento</a:t>
              </a:r>
              <a:endParaRPr sz="1400" dirty="0">
                <a:solidFill>
                  <a:prstClr val="whit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32"/>
            <p:cNvSpPr/>
            <p:nvPr/>
          </p:nvSpPr>
          <p:spPr>
            <a:xfrm rot="-8100000">
              <a:off x="3122813" y="1751341"/>
              <a:ext cx="450993" cy="461175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FFAA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3" name="Google Shape;353;p32"/>
            <p:cNvSpPr txBox="1"/>
            <p:nvPr/>
          </p:nvSpPr>
          <p:spPr>
            <a:xfrm rot="2700000">
              <a:off x="3238388" y="1891405"/>
              <a:ext cx="315652" cy="2766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endParaRPr sz="2100">
                <a:solidFill>
                  <a:prstClr val="whit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32"/>
            <p:cNvSpPr/>
            <p:nvPr/>
          </p:nvSpPr>
          <p:spPr>
            <a:xfrm>
              <a:off x="1996405" y="629988"/>
              <a:ext cx="1221000" cy="1221000"/>
            </a:xfrm>
            <a:prstGeom prst="ellipse">
              <a:avLst/>
            </a:prstGeom>
            <a:solidFill>
              <a:srgbClr val="FFAA3F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5" name="Google Shape;355;p32"/>
            <p:cNvSpPr txBox="1"/>
            <p:nvPr/>
          </p:nvSpPr>
          <p:spPr>
            <a:xfrm>
              <a:off x="2175201" y="808784"/>
              <a:ext cx="863400" cy="86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775" tIns="17775" rIns="17775" bIns="17775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2400">
                  <a:solidFill>
                    <a:prstClr val="white"/>
                  </a:solidFill>
                  <a:latin typeface="Arial"/>
                  <a:ea typeface="Arial"/>
                  <a:cs typeface="Arial"/>
                  <a:sym typeface="Arial"/>
                </a:rPr>
                <a:t>+</a:t>
              </a:r>
              <a:r>
                <a:rPr lang="en-US" sz="1400">
                  <a:solidFill>
                    <a:prstClr val="white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sz="1400">
                <a:solidFill>
                  <a:prstClr val="white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algn="ctr">
                <a:lnSpc>
                  <a:spcPct val="90000"/>
                </a:lnSpc>
              </a:pPr>
              <a:r>
                <a:rPr lang="en-US" sz="1400">
                  <a:solidFill>
                    <a:prstClr val="white"/>
                  </a:solidFill>
                  <a:latin typeface="Arial"/>
                  <a:ea typeface="Arial"/>
                  <a:cs typeface="Arial"/>
                  <a:sym typeface="Arial"/>
                </a:rPr>
                <a:t>Acesso</a:t>
              </a:r>
              <a:endParaRPr sz="1400">
                <a:solidFill>
                  <a:prstClr val="whit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6142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ítulo 1"/>
          <p:cNvSpPr>
            <a:spLocks noGrp="1"/>
          </p:cNvSpPr>
          <p:nvPr>
            <p:ph type="title"/>
          </p:nvPr>
        </p:nvSpPr>
        <p:spPr>
          <a:xfrm>
            <a:off x="323528" y="2503930"/>
            <a:ext cx="8321278" cy="923330"/>
          </a:xfr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buFont typeface="Arial" pitchFamily="34" charset="0"/>
              <a:buNone/>
            </a:pPr>
            <a:r>
              <a:rPr lang="pt-BR" altLang="pt-BR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+mn-ea"/>
                <a:cs typeface="+mn-cs"/>
              </a:rPr>
              <a:t>OBRIGADA</a:t>
            </a:r>
          </a:p>
        </p:txBody>
      </p:sp>
    </p:spTree>
    <p:extLst>
      <p:ext uri="{BB962C8B-B14F-4D97-AF65-F5344CB8AC3E}">
        <p14:creationId xmlns:p14="http://schemas.microsoft.com/office/powerpoint/2010/main" val="1890216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3373FBDD-F0F1-4F70-AFB8-1E1BC6729B2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8574" y="178769"/>
            <a:ext cx="7848872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buFont typeface="Arial" pitchFamily="34" charset="0"/>
              <a:buNone/>
            </a:pPr>
            <a:r>
              <a:rPr lang="pt-BR" sz="4000" b="1" dirty="0">
                <a:solidFill>
                  <a:srgbClr val="0097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Atenção</a:t>
            </a:r>
            <a:r>
              <a:rPr lang="pt-BR" sz="2800" dirty="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rPr>
              <a:t> </a:t>
            </a:r>
            <a:r>
              <a:rPr lang="pt-BR" sz="4000" b="1" dirty="0">
                <a:solidFill>
                  <a:srgbClr val="0097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Primária à Saúde</a:t>
            </a:r>
          </a:p>
        </p:txBody>
      </p:sp>
      <p:sp>
        <p:nvSpPr>
          <p:cNvPr id="9" name="AutoShape 21">
            <a:extLst>
              <a:ext uri="{FF2B5EF4-FFF2-40B4-BE49-F238E27FC236}">
                <a16:creationId xmlns:a16="http://schemas.microsoft.com/office/drawing/2014/main" xmlns="" id="{BD371CF9-4F36-4BC2-BB59-954E5DB75B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4115" y="1988843"/>
            <a:ext cx="2454602" cy="795211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wrap="none"/>
          <a:lstStyle/>
          <a:p>
            <a:pPr algn="ctr">
              <a:spcBef>
                <a:spcPct val="35000"/>
              </a:spcBef>
            </a:pPr>
            <a:r>
              <a:rPr lang="es-ES" b="1" dirty="0">
                <a:solidFill>
                  <a:prstClr val="white"/>
                </a:solidFill>
                <a:latin typeface="Trebuchet MS" panose="020B0603020202020204" pitchFamily="34" charset="0"/>
              </a:rPr>
              <a:t>Atenção Primária</a:t>
            </a:r>
          </a:p>
          <a:p>
            <a:pPr algn="ctr">
              <a:lnSpc>
                <a:spcPct val="70000"/>
              </a:lnSpc>
              <a:spcBef>
                <a:spcPct val="35000"/>
              </a:spcBef>
            </a:pPr>
            <a:r>
              <a:rPr lang="es-ES" b="1" dirty="0">
                <a:solidFill>
                  <a:prstClr val="white"/>
                </a:solidFill>
                <a:latin typeface="Trebuchet MS" panose="020B0603020202020204" pitchFamily="34" charset="0"/>
              </a:rPr>
              <a:t>à Saúde (APS)</a:t>
            </a:r>
            <a:endParaRPr lang="en-US" b="1" dirty="0">
              <a:solidFill>
                <a:prstClr val="white"/>
              </a:solidFill>
              <a:latin typeface="Trebuchet MS" panose="020B0603020202020204" pitchFamily="34" charset="0"/>
            </a:endParaRPr>
          </a:p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AutoShape 22">
            <a:extLst>
              <a:ext uri="{FF2B5EF4-FFF2-40B4-BE49-F238E27FC236}">
                <a16:creationId xmlns:a16="http://schemas.microsoft.com/office/drawing/2014/main" xmlns="" id="{C9924EDE-F032-4568-BC76-BF96421553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5656" y="3115267"/>
            <a:ext cx="2269473" cy="684320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pt-BR" b="1" dirty="0">
                <a:solidFill>
                  <a:prstClr val="white"/>
                </a:solidFill>
                <a:latin typeface="Trebuchet MS" panose="020B0603020202020204" pitchFamily="34" charset="0"/>
              </a:rPr>
              <a:t>Atributos Essenciais</a:t>
            </a:r>
          </a:p>
        </p:txBody>
      </p:sp>
      <p:sp>
        <p:nvSpPr>
          <p:cNvPr id="12" name="AutoShape 23">
            <a:extLst>
              <a:ext uri="{FF2B5EF4-FFF2-40B4-BE49-F238E27FC236}">
                <a16:creationId xmlns:a16="http://schemas.microsoft.com/office/drawing/2014/main" xmlns="" id="{3CE63536-1657-4A78-839E-3F10EB1FE2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3010" y="3115267"/>
            <a:ext cx="2223245" cy="684320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pt-BR" b="1" dirty="0">
                <a:solidFill>
                  <a:prstClr val="white"/>
                </a:solidFill>
                <a:latin typeface="Trebuchet MS" panose="020B0603020202020204" pitchFamily="34" charset="0"/>
              </a:rPr>
              <a:t>Atributos Derivados</a:t>
            </a:r>
          </a:p>
        </p:txBody>
      </p:sp>
      <p:sp>
        <p:nvSpPr>
          <p:cNvPr id="13" name="AutoShape 24">
            <a:extLst>
              <a:ext uri="{FF2B5EF4-FFF2-40B4-BE49-F238E27FC236}">
                <a16:creationId xmlns:a16="http://schemas.microsoft.com/office/drawing/2014/main" xmlns="" id="{C681CE7B-9DCA-4CDF-8139-FDFC8D2A00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4114" y="4049092"/>
            <a:ext cx="1773909" cy="45524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pt-BR" sz="1400" b="1" dirty="0">
                <a:solidFill>
                  <a:prstClr val="white"/>
                </a:solidFill>
                <a:latin typeface="Trebuchet MS" panose="020B0603020202020204" pitchFamily="34" charset="0"/>
              </a:rPr>
              <a:t>Acesso de 1º Contato</a:t>
            </a:r>
          </a:p>
        </p:txBody>
      </p:sp>
      <p:sp>
        <p:nvSpPr>
          <p:cNvPr id="14" name="AutoShape 25">
            <a:extLst>
              <a:ext uri="{FF2B5EF4-FFF2-40B4-BE49-F238E27FC236}">
                <a16:creationId xmlns:a16="http://schemas.microsoft.com/office/drawing/2014/main" xmlns="" id="{193C881A-5103-4EBF-8870-BB971C6113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4115" y="4578747"/>
            <a:ext cx="1773909" cy="45524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pt-BR" sz="1400" b="1" dirty="0">
                <a:solidFill>
                  <a:prstClr val="white"/>
                </a:solidFill>
                <a:latin typeface="Trebuchet MS" panose="020B0603020202020204" pitchFamily="34" charset="0"/>
              </a:rPr>
              <a:t>Longitudinalidade</a:t>
            </a:r>
          </a:p>
        </p:txBody>
      </p:sp>
      <p:sp>
        <p:nvSpPr>
          <p:cNvPr id="15" name="AutoShape 26">
            <a:extLst>
              <a:ext uri="{FF2B5EF4-FFF2-40B4-BE49-F238E27FC236}">
                <a16:creationId xmlns:a16="http://schemas.microsoft.com/office/drawing/2014/main" xmlns="" id="{49CD569C-C956-47E9-B088-2513D1FD83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4115" y="5108401"/>
            <a:ext cx="1773909" cy="45524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pt-BR" sz="1400" b="1" dirty="0">
                <a:solidFill>
                  <a:prstClr val="white"/>
                </a:solidFill>
                <a:latin typeface="Trebuchet MS" panose="020B0603020202020204" pitchFamily="34" charset="0"/>
              </a:rPr>
              <a:t>Coordenação</a:t>
            </a:r>
          </a:p>
        </p:txBody>
      </p:sp>
      <p:sp>
        <p:nvSpPr>
          <p:cNvPr id="16" name="AutoShape 27">
            <a:extLst>
              <a:ext uri="{FF2B5EF4-FFF2-40B4-BE49-F238E27FC236}">
                <a16:creationId xmlns:a16="http://schemas.microsoft.com/office/drawing/2014/main" xmlns="" id="{8A2AB0D3-AEF0-448A-B47E-9E97D1CA3D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4115" y="5638056"/>
            <a:ext cx="1773908" cy="45524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pt-BR" sz="1400" b="1" dirty="0">
                <a:solidFill>
                  <a:prstClr val="white"/>
                </a:solidFill>
                <a:latin typeface="Trebuchet MS" panose="020B0603020202020204" pitchFamily="34" charset="0"/>
              </a:rPr>
              <a:t>Integralidade</a:t>
            </a:r>
          </a:p>
        </p:txBody>
      </p:sp>
      <p:sp>
        <p:nvSpPr>
          <p:cNvPr id="17" name="AutoShape 28">
            <a:extLst>
              <a:ext uri="{FF2B5EF4-FFF2-40B4-BE49-F238E27FC236}">
                <a16:creationId xmlns:a16="http://schemas.microsoft.com/office/drawing/2014/main" xmlns="" id="{6D75104A-F9E6-4517-873E-C387EFB465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40823" y="4050555"/>
            <a:ext cx="1445895" cy="625955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pt-BR" sz="1400" b="1" dirty="0">
                <a:solidFill>
                  <a:prstClr val="white"/>
                </a:solidFill>
                <a:latin typeface="Trebuchet MS" panose="020B0603020202020204" pitchFamily="34" charset="0"/>
              </a:rPr>
              <a:t>Orientação</a:t>
            </a:r>
          </a:p>
          <a:p>
            <a:pPr algn="ctr">
              <a:defRPr/>
            </a:pPr>
            <a:r>
              <a:rPr lang="pt-BR" sz="1400" b="1" dirty="0">
                <a:solidFill>
                  <a:prstClr val="white"/>
                </a:solidFill>
                <a:latin typeface="Trebuchet MS" panose="020B0603020202020204" pitchFamily="34" charset="0"/>
              </a:rPr>
              <a:t>Familiar</a:t>
            </a:r>
          </a:p>
        </p:txBody>
      </p:sp>
      <p:sp>
        <p:nvSpPr>
          <p:cNvPr id="18" name="AutoShape 29">
            <a:extLst>
              <a:ext uri="{FF2B5EF4-FFF2-40B4-BE49-F238E27FC236}">
                <a16:creationId xmlns:a16="http://schemas.microsoft.com/office/drawing/2014/main" xmlns="" id="{73221793-E762-45AC-A71F-293780DC69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40823" y="4758216"/>
            <a:ext cx="1445895" cy="625956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pt-BR" sz="1400" b="1" dirty="0">
                <a:solidFill>
                  <a:prstClr val="white"/>
                </a:solidFill>
                <a:latin typeface="Trebuchet MS" panose="020B0603020202020204" pitchFamily="34" charset="0"/>
              </a:rPr>
              <a:t>Orientação</a:t>
            </a:r>
          </a:p>
          <a:p>
            <a:pPr algn="ctr">
              <a:defRPr/>
            </a:pPr>
            <a:r>
              <a:rPr lang="pt-BR" sz="1400" b="1" dirty="0">
                <a:solidFill>
                  <a:prstClr val="white"/>
                </a:solidFill>
                <a:latin typeface="Trebuchet MS" panose="020B0603020202020204" pitchFamily="34" charset="0"/>
              </a:rPr>
              <a:t>Comunitária</a:t>
            </a:r>
          </a:p>
        </p:txBody>
      </p:sp>
      <p:sp>
        <p:nvSpPr>
          <p:cNvPr id="19" name="AutoShape 30">
            <a:extLst>
              <a:ext uri="{FF2B5EF4-FFF2-40B4-BE49-F238E27FC236}">
                <a16:creationId xmlns:a16="http://schemas.microsoft.com/office/drawing/2014/main" xmlns="" id="{34109009-6D6D-40B7-94E8-7C6E2ED53F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40824" y="5462967"/>
            <a:ext cx="1447018" cy="625955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pt-BR" sz="1400" b="1" dirty="0">
                <a:solidFill>
                  <a:prstClr val="white"/>
                </a:solidFill>
                <a:latin typeface="Trebuchet MS" panose="020B0603020202020204" pitchFamily="34" charset="0"/>
              </a:rPr>
              <a:t>Competência</a:t>
            </a:r>
          </a:p>
          <a:p>
            <a:pPr algn="ctr">
              <a:defRPr/>
            </a:pPr>
            <a:r>
              <a:rPr lang="pt-BR" sz="1400" b="1" dirty="0">
                <a:solidFill>
                  <a:prstClr val="white"/>
                </a:solidFill>
                <a:latin typeface="Trebuchet MS" panose="020B0603020202020204" pitchFamily="34" charset="0"/>
              </a:rPr>
              <a:t>Cultural</a:t>
            </a:r>
          </a:p>
        </p:txBody>
      </p:sp>
      <p:cxnSp>
        <p:nvCxnSpPr>
          <p:cNvPr id="20" name="AutoShape 31">
            <a:extLst>
              <a:ext uri="{FF2B5EF4-FFF2-40B4-BE49-F238E27FC236}">
                <a16:creationId xmlns:a16="http://schemas.microsoft.com/office/drawing/2014/main" xmlns="" id="{E55BCA14-C027-4E24-8699-00915D9E8297}"/>
              </a:ext>
            </a:extLst>
          </p:cNvPr>
          <p:cNvCxnSpPr>
            <a:cxnSpLocks noChangeShapeType="1"/>
            <a:stCxn id="11" idx="0"/>
            <a:endCxn id="9" idx="2"/>
          </p:cNvCxnSpPr>
          <p:nvPr/>
        </p:nvCxnSpPr>
        <p:spPr bwMode="auto">
          <a:xfrm rot="5400000" flipH="1" flipV="1">
            <a:off x="3260298" y="2134150"/>
            <a:ext cx="331213" cy="1631023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rgbClr val="98AA98"/>
            </a:solidFill>
            <a:miter lim="800000"/>
            <a:headEnd/>
            <a:tailEnd/>
          </a:ln>
        </p:spPr>
      </p:cxnSp>
      <p:cxnSp>
        <p:nvCxnSpPr>
          <p:cNvPr id="21" name="AutoShape 32">
            <a:extLst>
              <a:ext uri="{FF2B5EF4-FFF2-40B4-BE49-F238E27FC236}">
                <a16:creationId xmlns:a16="http://schemas.microsoft.com/office/drawing/2014/main" xmlns="" id="{89415796-0BCA-46B6-8D31-648C4980C94B}"/>
              </a:ext>
            </a:extLst>
          </p:cNvPr>
          <p:cNvCxnSpPr>
            <a:cxnSpLocks noChangeShapeType="1"/>
            <a:stCxn id="9" idx="2"/>
            <a:endCxn id="12" idx="0"/>
          </p:cNvCxnSpPr>
          <p:nvPr/>
        </p:nvCxnSpPr>
        <p:spPr bwMode="auto">
          <a:xfrm rot="16200000" flipH="1">
            <a:off x="4837418" y="2188051"/>
            <a:ext cx="331213" cy="1523217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rgbClr val="98AA98"/>
            </a:solidFill>
            <a:miter lim="800000"/>
            <a:headEnd/>
            <a:tailEnd/>
          </a:ln>
        </p:spPr>
      </p:cxnSp>
      <p:cxnSp>
        <p:nvCxnSpPr>
          <p:cNvPr id="22" name="AutoShape 33">
            <a:extLst>
              <a:ext uri="{FF2B5EF4-FFF2-40B4-BE49-F238E27FC236}">
                <a16:creationId xmlns:a16="http://schemas.microsoft.com/office/drawing/2014/main" xmlns="" id="{FE4402D2-AD53-4DC9-848C-A5A71B1A66C9}"/>
              </a:ext>
            </a:extLst>
          </p:cNvPr>
          <p:cNvCxnSpPr>
            <a:cxnSpLocks noChangeShapeType="1"/>
            <a:stCxn id="11" idx="2"/>
            <a:endCxn id="16" idx="1"/>
          </p:cNvCxnSpPr>
          <p:nvPr/>
        </p:nvCxnSpPr>
        <p:spPr bwMode="auto">
          <a:xfrm rot="16200000" flipH="1">
            <a:off x="1779210" y="4630770"/>
            <a:ext cx="2066089" cy="403722"/>
          </a:xfrm>
          <a:prstGeom prst="bentConnector2">
            <a:avLst/>
          </a:prstGeom>
          <a:noFill/>
          <a:ln w="28575">
            <a:solidFill>
              <a:srgbClr val="98AA98"/>
            </a:solidFill>
            <a:miter lim="800000"/>
            <a:headEnd/>
            <a:tailEnd/>
          </a:ln>
        </p:spPr>
      </p:cxnSp>
      <p:cxnSp>
        <p:nvCxnSpPr>
          <p:cNvPr id="23" name="AutoShape 34">
            <a:extLst>
              <a:ext uri="{FF2B5EF4-FFF2-40B4-BE49-F238E27FC236}">
                <a16:creationId xmlns:a16="http://schemas.microsoft.com/office/drawing/2014/main" xmlns="" id="{A38AFE93-A42D-4552-AD2C-FCFE0F4EB1E0}"/>
              </a:ext>
            </a:extLst>
          </p:cNvPr>
          <p:cNvCxnSpPr>
            <a:cxnSpLocks noChangeShapeType="1"/>
            <a:stCxn id="15" idx="1"/>
            <a:endCxn id="11" idx="2"/>
          </p:cNvCxnSpPr>
          <p:nvPr/>
        </p:nvCxnSpPr>
        <p:spPr bwMode="auto">
          <a:xfrm rot="10800000">
            <a:off x="2610393" y="3799587"/>
            <a:ext cx="403722" cy="1536434"/>
          </a:xfrm>
          <a:prstGeom prst="bentConnector2">
            <a:avLst/>
          </a:prstGeom>
          <a:noFill/>
          <a:ln w="28575">
            <a:solidFill>
              <a:srgbClr val="98AA98"/>
            </a:solidFill>
            <a:miter lim="800000"/>
            <a:headEnd/>
            <a:tailEnd/>
          </a:ln>
        </p:spPr>
      </p:cxnSp>
      <p:cxnSp>
        <p:nvCxnSpPr>
          <p:cNvPr id="24" name="AutoShape 35">
            <a:extLst>
              <a:ext uri="{FF2B5EF4-FFF2-40B4-BE49-F238E27FC236}">
                <a16:creationId xmlns:a16="http://schemas.microsoft.com/office/drawing/2014/main" xmlns="" id="{44BC085D-2588-485B-A01C-EBE0CD5CB173}"/>
              </a:ext>
            </a:extLst>
          </p:cNvPr>
          <p:cNvCxnSpPr>
            <a:cxnSpLocks noChangeShapeType="1"/>
            <a:stCxn id="14" idx="1"/>
            <a:endCxn id="11" idx="2"/>
          </p:cNvCxnSpPr>
          <p:nvPr/>
        </p:nvCxnSpPr>
        <p:spPr bwMode="auto">
          <a:xfrm rot="10800000">
            <a:off x="2610393" y="3799587"/>
            <a:ext cx="403722" cy="1006780"/>
          </a:xfrm>
          <a:prstGeom prst="bentConnector2">
            <a:avLst/>
          </a:prstGeom>
          <a:noFill/>
          <a:ln w="28575">
            <a:solidFill>
              <a:srgbClr val="98AA98"/>
            </a:solidFill>
            <a:miter lim="800000"/>
            <a:headEnd/>
            <a:tailEnd/>
          </a:ln>
        </p:spPr>
      </p:cxnSp>
      <p:cxnSp>
        <p:nvCxnSpPr>
          <p:cNvPr id="25" name="AutoShape 36">
            <a:extLst>
              <a:ext uri="{FF2B5EF4-FFF2-40B4-BE49-F238E27FC236}">
                <a16:creationId xmlns:a16="http://schemas.microsoft.com/office/drawing/2014/main" xmlns="" id="{039137A8-A589-446A-97F2-7EFDE003FD86}"/>
              </a:ext>
            </a:extLst>
          </p:cNvPr>
          <p:cNvCxnSpPr>
            <a:cxnSpLocks noChangeShapeType="1"/>
            <a:stCxn id="13" idx="1"/>
            <a:endCxn id="11" idx="2"/>
          </p:cNvCxnSpPr>
          <p:nvPr/>
        </p:nvCxnSpPr>
        <p:spPr bwMode="auto">
          <a:xfrm rot="10800000">
            <a:off x="2610394" y="3799588"/>
            <a:ext cx="403721" cy="477125"/>
          </a:xfrm>
          <a:prstGeom prst="bentConnector2">
            <a:avLst/>
          </a:prstGeom>
          <a:noFill/>
          <a:ln w="28575">
            <a:solidFill>
              <a:srgbClr val="98AA98"/>
            </a:solidFill>
            <a:miter lim="800000"/>
            <a:headEnd/>
            <a:tailEnd/>
          </a:ln>
        </p:spPr>
      </p:cxnSp>
      <p:cxnSp>
        <p:nvCxnSpPr>
          <p:cNvPr id="26" name="AutoShape 37">
            <a:extLst>
              <a:ext uri="{FF2B5EF4-FFF2-40B4-BE49-F238E27FC236}">
                <a16:creationId xmlns:a16="http://schemas.microsoft.com/office/drawing/2014/main" xmlns="" id="{953A2816-C3CB-4A2D-9782-020B726062BB}"/>
              </a:ext>
            </a:extLst>
          </p:cNvPr>
          <p:cNvCxnSpPr>
            <a:cxnSpLocks noChangeShapeType="1"/>
            <a:stCxn id="12" idx="2"/>
            <a:endCxn id="19" idx="1"/>
          </p:cNvCxnSpPr>
          <p:nvPr/>
        </p:nvCxnSpPr>
        <p:spPr bwMode="auto">
          <a:xfrm rot="16200000" flipH="1">
            <a:off x="4914549" y="4649670"/>
            <a:ext cx="1976358" cy="276191"/>
          </a:xfrm>
          <a:prstGeom prst="bentConnector2">
            <a:avLst/>
          </a:prstGeom>
          <a:noFill/>
          <a:ln w="28575">
            <a:solidFill>
              <a:srgbClr val="98AA98"/>
            </a:solidFill>
            <a:miter lim="800000"/>
            <a:headEnd/>
            <a:tailEnd/>
          </a:ln>
        </p:spPr>
      </p:cxnSp>
      <p:cxnSp>
        <p:nvCxnSpPr>
          <p:cNvPr id="27" name="AutoShape 38">
            <a:extLst>
              <a:ext uri="{FF2B5EF4-FFF2-40B4-BE49-F238E27FC236}">
                <a16:creationId xmlns:a16="http://schemas.microsoft.com/office/drawing/2014/main" xmlns="" id="{DA5AD1F3-282C-4CDC-A300-7A4B6542F96F}"/>
              </a:ext>
            </a:extLst>
          </p:cNvPr>
          <p:cNvCxnSpPr>
            <a:cxnSpLocks noChangeShapeType="1"/>
            <a:stCxn id="18" idx="1"/>
            <a:endCxn id="12" idx="2"/>
          </p:cNvCxnSpPr>
          <p:nvPr/>
        </p:nvCxnSpPr>
        <p:spPr bwMode="auto">
          <a:xfrm rot="10800000">
            <a:off x="5764633" y="3799588"/>
            <a:ext cx="276190" cy="1271607"/>
          </a:xfrm>
          <a:prstGeom prst="bentConnector2">
            <a:avLst/>
          </a:prstGeom>
          <a:noFill/>
          <a:ln w="28575">
            <a:solidFill>
              <a:srgbClr val="98AA98"/>
            </a:solidFill>
            <a:miter lim="800000"/>
            <a:headEnd/>
            <a:tailEnd/>
          </a:ln>
        </p:spPr>
      </p:cxnSp>
      <p:cxnSp>
        <p:nvCxnSpPr>
          <p:cNvPr id="28" name="AutoShape 39">
            <a:extLst>
              <a:ext uri="{FF2B5EF4-FFF2-40B4-BE49-F238E27FC236}">
                <a16:creationId xmlns:a16="http://schemas.microsoft.com/office/drawing/2014/main" xmlns="" id="{6BB98D3C-29BD-4B6B-A6B2-0298C21BB4D6}"/>
              </a:ext>
            </a:extLst>
          </p:cNvPr>
          <p:cNvCxnSpPr>
            <a:cxnSpLocks noChangeShapeType="1"/>
            <a:stCxn id="17" idx="1"/>
            <a:endCxn id="12" idx="2"/>
          </p:cNvCxnSpPr>
          <p:nvPr/>
        </p:nvCxnSpPr>
        <p:spPr bwMode="auto">
          <a:xfrm rot="10800000">
            <a:off x="5764633" y="3799587"/>
            <a:ext cx="276190" cy="563946"/>
          </a:xfrm>
          <a:prstGeom prst="bentConnector2">
            <a:avLst/>
          </a:prstGeom>
          <a:noFill/>
          <a:ln w="28575">
            <a:solidFill>
              <a:srgbClr val="98AA98"/>
            </a:solidFill>
            <a:miter lim="800000"/>
            <a:headEnd/>
            <a:tailEnd/>
          </a:ln>
        </p:spPr>
      </p:cxnSp>
      <p:sp>
        <p:nvSpPr>
          <p:cNvPr id="29" name="Text Box 4">
            <a:extLst>
              <a:ext uri="{FF2B5EF4-FFF2-40B4-BE49-F238E27FC236}">
                <a16:creationId xmlns:a16="http://schemas.microsoft.com/office/drawing/2014/main" xmlns="" id="{9EA8E9F5-DCED-489F-A051-18FFA32499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1431" y="6271441"/>
            <a:ext cx="460463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457200">
              <a:lnSpc>
                <a:spcPts val="1200"/>
              </a:lnSpc>
              <a:spcBef>
                <a:spcPct val="50000"/>
              </a:spcBef>
            </a:pPr>
            <a:r>
              <a:rPr lang="pt-BR" sz="1100" dirty="0" err="1">
                <a:solidFill>
                  <a:srgbClr val="2683C6">
                    <a:lumMod val="50000"/>
                  </a:srgbClr>
                </a:solidFill>
              </a:rPr>
              <a:t>Starfield</a:t>
            </a:r>
            <a:r>
              <a:rPr lang="pt-BR" sz="1100" dirty="0">
                <a:solidFill>
                  <a:srgbClr val="2683C6">
                    <a:lumMod val="50000"/>
                  </a:srgbClr>
                </a:solidFill>
              </a:rPr>
              <a:t> B.. </a:t>
            </a:r>
            <a:r>
              <a:rPr lang="pt-BR" sz="1100" i="1" dirty="0" err="1">
                <a:solidFill>
                  <a:srgbClr val="2683C6">
                    <a:lumMod val="50000"/>
                  </a:srgbClr>
                </a:solidFill>
              </a:rPr>
              <a:t>Primary</a:t>
            </a:r>
            <a:r>
              <a:rPr lang="pt-BR" sz="1100" i="1" dirty="0">
                <a:solidFill>
                  <a:srgbClr val="2683C6">
                    <a:lumMod val="50000"/>
                  </a:srgbClr>
                </a:solidFill>
              </a:rPr>
              <a:t> </a:t>
            </a:r>
            <a:r>
              <a:rPr lang="pt-BR" sz="1100" i="1" dirty="0" err="1">
                <a:solidFill>
                  <a:srgbClr val="2683C6">
                    <a:lumMod val="50000"/>
                  </a:srgbClr>
                </a:solidFill>
              </a:rPr>
              <a:t>Care</a:t>
            </a:r>
            <a:r>
              <a:rPr lang="pt-BR" sz="1100" i="1" dirty="0">
                <a:solidFill>
                  <a:srgbClr val="2683C6">
                    <a:lumMod val="50000"/>
                  </a:srgbClr>
                </a:solidFill>
              </a:rPr>
              <a:t>: </a:t>
            </a:r>
            <a:r>
              <a:rPr lang="pt-BR" sz="1100" i="1" dirty="0" err="1">
                <a:solidFill>
                  <a:srgbClr val="2683C6">
                    <a:lumMod val="50000"/>
                  </a:srgbClr>
                </a:solidFill>
              </a:rPr>
              <a:t>Concept</a:t>
            </a:r>
            <a:r>
              <a:rPr lang="pt-BR" sz="1100" i="1" dirty="0">
                <a:solidFill>
                  <a:srgbClr val="2683C6">
                    <a:lumMod val="50000"/>
                  </a:srgbClr>
                </a:solidFill>
              </a:rPr>
              <a:t>, </a:t>
            </a:r>
            <a:r>
              <a:rPr lang="pt-BR" sz="1100" i="1" dirty="0" err="1">
                <a:solidFill>
                  <a:srgbClr val="2683C6">
                    <a:lumMod val="50000"/>
                  </a:srgbClr>
                </a:solidFill>
              </a:rPr>
              <a:t>Evaluation</a:t>
            </a:r>
            <a:r>
              <a:rPr lang="pt-BR" sz="1100" i="1" dirty="0">
                <a:solidFill>
                  <a:srgbClr val="2683C6">
                    <a:lumMod val="50000"/>
                  </a:srgbClr>
                </a:solidFill>
              </a:rPr>
              <a:t> </a:t>
            </a:r>
            <a:r>
              <a:rPr lang="pt-BR" sz="1100" i="1" dirty="0" err="1">
                <a:solidFill>
                  <a:srgbClr val="2683C6">
                    <a:lumMod val="50000"/>
                  </a:srgbClr>
                </a:solidFill>
              </a:rPr>
              <a:t>and</a:t>
            </a:r>
            <a:r>
              <a:rPr lang="pt-BR" sz="1100" i="1" dirty="0">
                <a:solidFill>
                  <a:srgbClr val="2683C6">
                    <a:lumMod val="50000"/>
                  </a:srgbClr>
                </a:solidFill>
              </a:rPr>
              <a:t> </a:t>
            </a:r>
            <a:r>
              <a:rPr lang="pt-BR" sz="1100" i="1" dirty="0" err="1">
                <a:solidFill>
                  <a:srgbClr val="2683C6">
                    <a:lumMod val="50000"/>
                  </a:srgbClr>
                </a:solidFill>
              </a:rPr>
              <a:t>Policy</a:t>
            </a:r>
            <a:r>
              <a:rPr lang="pt-BR" sz="1100" dirty="0">
                <a:solidFill>
                  <a:srgbClr val="2683C6">
                    <a:lumMod val="50000"/>
                  </a:srgbClr>
                </a:solidFill>
              </a:rPr>
              <a:t>.  New York: Oxford </a:t>
            </a:r>
            <a:r>
              <a:rPr lang="pt-BR" sz="1100" dirty="0" err="1">
                <a:solidFill>
                  <a:srgbClr val="2683C6">
                    <a:lumMod val="50000"/>
                  </a:srgbClr>
                </a:solidFill>
              </a:rPr>
              <a:t>University</a:t>
            </a:r>
            <a:r>
              <a:rPr lang="pt-BR" sz="1100" dirty="0">
                <a:solidFill>
                  <a:srgbClr val="2683C6">
                    <a:lumMod val="50000"/>
                  </a:srgbClr>
                </a:solidFill>
              </a:rPr>
              <a:t> Press, 1992.</a:t>
            </a:r>
          </a:p>
        </p:txBody>
      </p:sp>
      <p:sp>
        <p:nvSpPr>
          <p:cNvPr id="51" name="Retângulo 50"/>
          <p:cNvSpPr/>
          <p:nvPr/>
        </p:nvSpPr>
        <p:spPr>
          <a:xfrm>
            <a:off x="467544" y="980728"/>
            <a:ext cx="77768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pt-BR" sz="1600" dirty="0">
                <a:solidFill>
                  <a:prstClr val="black"/>
                </a:solidFill>
              </a:rPr>
              <a:t>As evidências mostram que sistemas de saúde com uma </a:t>
            </a:r>
            <a:r>
              <a:rPr lang="pt-BR" sz="1600" b="1" dirty="0">
                <a:solidFill>
                  <a:prstClr val="black"/>
                </a:solidFill>
              </a:rPr>
              <a:t>forte base na atenção primária à saúde conseguem os melhores resultados, maior equidade, e uma menor taxa de crescimento nas despesas em saúde </a:t>
            </a:r>
            <a:r>
              <a:rPr lang="pt-BR" sz="1200" dirty="0">
                <a:solidFill>
                  <a:prstClr val="black"/>
                </a:solidFill>
              </a:rPr>
              <a:t>(</a:t>
            </a:r>
            <a:r>
              <a:rPr lang="pt-BR" sz="1200" dirty="0" err="1">
                <a:solidFill>
                  <a:prstClr val="black"/>
                </a:solidFill>
              </a:rPr>
              <a:t>Starfield</a:t>
            </a:r>
            <a:r>
              <a:rPr lang="pt-BR" sz="1200" dirty="0">
                <a:solidFill>
                  <a:prstClr val="black"/>
                </a:solidFill>
              </a:rPr>
              <a:t> et al, 2005; </a:t>
            </a:r>
            <a:r>
              <a:rPr lang="pt-BR" sz="1200" dirty="0" err="1">
                <a:solidFill>
                  <a:prstClr val="black"/>
                </a:solidFill>
              </a:rPr>
              <a:t>Kringos</a:t>
            </a:r>
            <a:r>
              <a:rPr lang="pt-BR" sz="1200" dirty="0">
                <a:solidFill>
                  <a:prstClr val="black"/>
                </a:solidFill>
              </a:rPr>
              <a:t> et al 2013) </a:t>
            </a:r>
            <a:endParaRPr lang="pt-BR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659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Título 1"/>
          <p:cNvSpPr txBox="1"/>
          <p:nvPr/>
        </p:nvSpPr>
        <p:spPr>
          <a:xfrm>
            <a:off x="739637" y="506869"/>
            <a:ext cx="728551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4000" b="1">
                <a:solidFill>
                  <a:srgbClr val="00976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2pPr>
            <a:lvl3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3pPr>
            <a:lvl4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4pPr>
            <a:lvl5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9pPr>
          </a:lstStyle>
          <a:p>
            <a:r>
              <a:rPr lang="pt-BR" sz="3200" dirty="0" smtClean="0"/>
              <a:t>Atenção Primária- Cenário Atual</a:t>
            </a:r>
            <a:endParaRPr sz="3200" dirty="0"/>
          </a:p>
        </p:txBody>
      </p:sp>
      <p:sp>
        <p:nvSpPr>
          <p:cNvPr id="143" name="Retângulo 54"/>
          <p:cNvSpPr/>
          <p:nvPr/>
        </p:nvSpPr>
        <p:spPr>
          <a:xfrm>
            <a:off x="-45642" y="1825784"/>
            <a:ext cx="9235283" cy="4140858"/>
          </a:xfrm>
          <a:prstGeom prst="rect">
            <a:avLst/>
          </a:prstGeom>
          <a:solidFill>
            <a:schemeClr val="accent1">
              <a:satOff val="-19091"/>
              <a:lumOff val="-11921"/>
            </a:scheme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hangingPunct="0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kern="0">
              <a:solidFill>
                <a:srgbClr val="FFFFFF"/>
              </a:solidFill>
              <a:sym typeface="Calibri"/>
            </a:endParaRPr>
          </a:p>
        </p:txBody>
      </p:sp>
      <p:sp>
        <p:nvSpPr>
          <p:cNvPr id="144" name="Straight Connector 66"/>
          <p:cNvSpPr/>
          <p:nvPr/>
        </p:nvSpPr>
        <p:spPr>
          <a:xfrm flipH="1">
            <a:off x="1547664" y="3496775"/>
            <a:ext cx="2" cy="2059948"/>
          </a:xfrm>
          <a:prstGeom prst="line">
            <a:avLst/>
          </a:prstGeom>
          <a:ln w="12700">
            <a:solidFill>
              <a:srgbClr val="FFFFFF"/>
            </a:solidFill>
            <a:miter/>
            <a:headEnd type="oval"/>
            <a:tailEnd type="oval"/>
          </a:ln>
        </p:spPr>
        <p:txBody>
          <a:bodyPr lIns="45718" tIns="45718" rIns="45718" bIns="45718"/>
          <a:lstStyle/>
          <a:p>
            <a:pPr hangingPunct="0"/>
            <a:endParaRPr kern="0">
              <a:solidFill>
                <a:srgbClr val="000000"/>
              </a:solidFill>
              <a:latin typeface="Helvetica"/>
              <a:cs typeface="Helvetica"/>
              <a:sym typeface="Helvetica"/>
            </a:endParaRPr>
          </a:p>
        </p:txBody>
      </p:sp>
      <p:sp>
        <p:nvSpPr>
          <p:cNvPr id="145" name="Straight Connector 67"/>
          <p:cNvSpPr/>
          <p:nvPr/>
        </p:nvSpPr>
        <p:spPr>
          <a:xfrm>
            <a:off x="2868456" y="3498264"/>
            <a:ext cx="2" cy="2059948"/>
          </a:xfrm>
          <a:prstGeom prst="line">
            <a:avLst/>
          </a:prstGeom>
          <a:ln w="12700">
            <a:solidFill>
              <a:srgbClr val="FFFFFF"/>
            </a:solidFill>
            <a:miter/>
            <a:headEnd type="oval"/>
            <a:tailEnd type="oval"/>
          </a:ln>
        </p:spPr>
        <p:txBody>
          <a:bodyPr lIns="45718" tIns="45718" rIns="45718" bIns="45718"/>
          <a:lstStyle/>
          <a:p>
            <a:pPr hangingPunct="0"/>
            <a:endParaRPr kern="0">
              <a:solidFill>
                <a:srgbClr val="000000"/>
              </a:solidFill>
              <a:latin typeface="Helvetica"/>
              <a:cs typeface="Helvetica"/>
              <a:sym typeface="Helvetica"/>
            </a:endParaRPr>
          </a:p>
        </p:txBody>
      </p:sp>
      <p:sp>
        <p:nvSpPr>
          <p:cNvPr id="146" name="Rectangle 15"/>
          <p:cNvSpPr txBox="1"/>
          <p:nvPr/>
        </p:nvSpPr>
        <p:spPr>
          <a:xfrm>
            <a:off x="-45642" y="3692300"/>
            <a:ext cx="1452132" cy="11695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marL="0" lvl="1" indent="457200" algn="r" hangingPunct="0">
              <a:defRPr sz="150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sz="1400" kern="0" dirty="0" err="1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rPr>
              <a:t>Dificuldade</a:t>
            </a:r>
            <a:r>
              <a:rPr sz="1400" kern="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rPr>
              <a:t> de </a:t>
            </a:r>
            <a:r>
              <a:rPr sz="1400" kern="0" dirty="0" err="1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rPr>
              <a:t>atrair</a:t>
            </a:r>
            <a:r>
              <a:rPr sz="1400" kern="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rPr>
              <a:t> </a:t>
            </a:r>
            <a:r>
              <a:rPr sz="1400" kern="0" dirty="0" err="1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rPr>
              <a:t>médicos</a:t>
            </a:r>
            <a:r>
              <a:rPr sz="1400" kern="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rPr>
              <a:t> e </a:t>
            </a:r>
            <a:r>
              <a:rPr sz="1400" kern="0" dirty="0" err="1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rPr>
              <a:t>expandir</a:t>
            </a:r>
            <a:r>
              <a:rPr sz="1400" kern="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rPr>
              <a:t> </a:t>
            </a:r>
            <a:r>
              <a:rPr sz="1400" kern="0" dirty="0" err="1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rPr>
              <a:t>equipes</a:t>
            </a:r>
            <a:r>
              <a:rPr sz="1400" kern="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rPr>
              <a:t> de Saúde da </a:t>
            </a:r>
            <a:r>
              <a:rPr sz="1400" kern="0" dirty="0" err="1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rPr>
              <a:t>Família</a:t>
            </a:r>
            <a:endParaRPr sz="1400" kern="0" dirty="0">
              <a:solidFill>
                <a:srgbClr val="FFFFFF"/>
              </a:solidFill>
              <a:latin typeface="Calibri Light"/>
              <a:ea typeface="Calibri Light"/>
              <a:cs typeface="Calibri Light"/>
              <a:sym typeface="Calibri Light"/>
            </a:endParaRPr>
          </a:p>
        </p:txBody>
      </p:sp>
      <p:sp>
        <p:nvSpPr>
          <p:cNvPr id="147" name="Rectangle 22"/>
          <p:cNvSpPr txBox="1"/>
          <p:nvPr/>
        </p:nvSpPr>
        <p:spPr>
          <a:xfrm>
            <a:off x="1416862" y="3611952"/>
            <a:ext cx="1197350" cy="11695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0" lvl="1" indent="457200" algn="r" hangingPunct="0">
              <a:defRPr sz="150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sz="1400" kern="0" dirty="0" err="1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rPr>
              <a:t>Dificuldade</a:t>
            </a:r>
            <a:r>
              <a:rPr sz="1400" kern="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rPr>
              <a:t> de </a:t>
            </a:r>
            <a:r>
              <a:rPr sz="1400" kern="0" dirty="0" err="1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rPr>
              <a:t>acesso</a:t>
            </a:r>
            <a:r>
              <a:rPr sz="1400" kern="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rPr>
              <a:t> da </a:t>
            </a:r>
            <a:r>
              <a:rPr sz="1400" kern="0" dirty="0" err="1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rPr>
              <a:t>população</a:t>
            </a:r>
            <a:r>
              <a:rPr sz="1400" kern="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rPr>
              <a:t> </a:t>
            </a:r>
            <a:r>
              <a:rPr sz="1400" kern="0" dirty="0" err="1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rPr>
              <a:t>na</a:t>
            </a:r>
            <a:r>
              <a:rPr sz="1400" kern="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rPr>
              <a:t> </a:t>
            </a:r>
            <a:r>
              <a:rPr sz="1400" kern="0" dirty="0" err="1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rPr>
              <a:t>busca</a:t>
            </a:r>
            <a:r>
              <a:rPr sz="1400" kern="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rPr>
              <a:t> </a:t>
            </a:r>
            <a:r>
              <a:rPr sz="1400" kern="0" dirty="0" err="1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rPr>
              <a:t>por</a:t>
            </a:r>
            <a:r>
              <a:rPr sz="1400" kern="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rPr>
              <a:t> </a:t>
            </a:r>
            <a:r>
              <a:rPr sz="1400" kern="0" dirty="0" err="1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rPr>
              <a:t>atendimento</a:t>
            </a:r>
            <a:endParaRPr sz="1400" kern="0" dirty="0">
              <a:solidFill>
                <a:srgbClr val="FFFFFF"/>
              </a:solidFill>
              <a:latin typeface="Calibri Light"/>
              <a:ea typeface="Calibri Light"/>
              <a:cs typeface="Calibri Light"/>
              <a:sym typeface="Calibri Light"/>
            </a:endParaRPr>
          </a:p>
        </p:txBody>
      </p:sp>
      <p:sp>
        <p:nvSpPr>
          <p:cNvPr id="148" name="Rectangle 22"/>
          <p:cNvSpPr txBox="1"/>
          <p:nvPr/>
        </p:nvSpPr>
        <p:spPr>
          <a:xfrm>
            <a:off x="2771800" y="3560379"/>
            <a:ext cx="1145809" cy="16004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marL="0" lvl="1" indent="457200" algn="r" hangingPunct="0">
              <a:defRPr sz="150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sz="1400" kern="0" dirty="0" err="1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rPr>
              <a:t>Queda</a:t>
            </a:r>
            <a:r>
              <a:rPr sz="1400" kern="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rPr>
              <a:t> das </a:t>
            </a:r>
            <a:r>
              <a:rPr sz="1400" kern="0" dirty="0" err="1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rPr>
              <a:t>taxas</a:t>
            </a:r>
            <a:r>
              <a:rPr sz="1400" kern="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rPr>
              <a:t> de </a:t>
            </a:r>
            <a:r>
              <a:rPr sz="1400" kern="0" dirty="0" err="1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rPr>
              <a:t>vacinação</a:t>
            </a:r>
            <a:r>
              <a:rPr sz="1400" kern="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rPr>
              <a:t>, </a:t>
            </a:r>
            <a:r>
              <a:rPr sz="1400" kern="0" dirty="0" err="1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rPr>
              <a:t>aumento</a:t>
            </a:r>
            <a:r>
              <a:rPr sz="1400" kern="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rPr>
              <a:t> de </a:t>
            </a:r>
            <a:r>
              <a:rPr sz="1400" kern="0" dirty="0" err="1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rPr>
              <a:t>hipertensão</a:t>
            </a:r>
            <a:r>
              <a:rPr sz="1400" kern="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rPr>
              <a:t> e </a:t>
            </a:r>
            <a:r>
              <a:rPr sz="1400" kern="0" dirty="0" err="1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rPr>
              <a:t>óbitos</a:t>
            </a:r>
            <a:r>
              <a:rPr sz="1400" kern="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rPr>
              <a:t> </a:t>
            </a:r>
            <a:r>
              <a:rPr sz="1400" kern="0" dirty="0" err="1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rPr>
              <a:t>por</a:t>
            </a:r>
            <a:r>
              <a:rPr sz="1400" kern="0" dirty="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rPr>
              <a:t> diabetes</a:t>
            </a:r>
          </a:p>
        </p:txBody>
      </p:sp>
      <p:grpSp>
        <p:nvGrpSpPr>
          <p:cNvPr id="153" name="Grupo 1"/>
          <p:cNvGrpSpPr/>
          <p:nvPr/>
        </p:nvGrpSpPr>
        <p:grpSpPr>
          <a:xfrm>
            <a:off x="581494" y="2630885"/>
            <a:ext cx="577498" cy="769996"/>
            <a:chOff x="-1" y="0"/>
            <a:chExt cx="769996" cy="769995"/>
          </a:xfrm>
        </p:grpSpPr>
        <p:sp>
          <p:nvSpPr>
            <p:cNvPr id="149" name="Oval 69"/>
            <p:cNvSpPr/>
            <p:nvPr/>
          </p:nvSpPr>
          <p:spPr>
            <a:xfrm flipH="1">
              <a:off x="-2" y="0"/>
              <a:ext cx="769997" cy="769996"/>
            </a:xfrm>
            <a:prstGeom prst="ellipse">
              <a:avLst/>
            </a:prstGeom>
            <a:solidFill>
              <a:srgbClr val="32926B"/>
            </a:solidFill>
            <a:ln w="381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r" hangingPunct="0">
                <a:defRPr sz="10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 sz="1000" kern="0">
                <a:solidFill>
                  <a:srgbClr val="FFFFFF"/>
                </a:solidFill>
                <a:sym typeface="Calibri"/>
              </a:endParaRPr>
            </a:p>
          </p:txBody>
        </p:sp>
        <p:grpSp>
          <p:nvGrpSpPr>
            <p:cNvPr id="152" name="Group 1187"/>
            <p:cNvGrpSpPr/>
            <p:nvPr/>
          </p:nvGrpSpPr>
          <p:grpSpPr>
            <a:xfrm>
              <a:off x="210857" y="207022"/>
              <a:ext cx="348280" cy="355951"/>
              <a:chOff x="0" y="0"/>
              <a:chExt cx="348278" cy="355950"/>
            </a:xfrm>
          </p:grpSpPr>
          <p:sp>
            <p:nvSpPr>
              <p:cNvPr id="150" name="Freeform 304"/>
              <p:cNvSpPr/>
              <p:nvPr/>
            </p:nvSpPr>
            <p:spPr>
              <a:xfrm>
                <a:off x="73644" y="-1"/>
                <a:ext cx="200990" cy="859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522" y="21600"/>
                    </a:moveTo>
                    <a:cubicBezTo>
                      <a:pt x="3522" y="11262"/>
                      <a:pt x="3522" y="11262"/>
                      <a:pt x="3522" y="11262"/>
                    </a:cubicBezTo>
                    <a:cubicBezTo>
                      <a:pt x="3522" y="9231"/>
                      <a:pt x="4226" y="7569"/>
                      <a:pt x="5087" y="7569"/>
                    </a:cubicBezTo>
                    <a:cubicBezTo>
                      <a:pt x="16513" y="7569"/>
                      <a:pt x="16513" y="7569"/>
                      <a:pt x="16513" y="7569"/>
                    </a:cubicBezTo>
                    <a:cubicBezTo>
                      <a:pt x="17374" y="7569"/>
                      <a:pt x="18078" y="9231"/>
                      <a:pt x="18078" y="11262"/>
                    </a:cubicBezTo>
                    <a:cubicBezTo>
                      <a:pt x="18078" y="21600"/>
                      <a:pt x="18078" y="21600"/>
                      <a:pt x="18078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7754"/>
                      <a:pt x="21600" y="7754"/>
                      <a:pt x="21600" y="7754"/>
                    </a:cubicBezTo>
                    <a:cubicBezTo>
                      <a:pt x="21600" y="3508"/>
                      <a:pt x="20113" y="0"/>
                      <a:pt x="18391" y="0"/>
                    </a:cubicBezTo>
                    <a:cubicBezTo>
                      <a:pt x="3209" y="0"/>
                      <a:pt x="3209" y="0"/>
                      <a:pt x="3209" y="0"/>
                    </a:cubicBezTo>
                    <a:cubicBezTo>
                      <a:pt x="1487" y="0"/>
                      <a:pt x="0" y="3508"/>
                      <a:pt x="0" y="7754"/>
                    </a:cubicBezTo>
                    <a:cubicBezTo>
                      <a:pt x="0" y="21600"/>
                      <a:pt x="0" y="21600"/>
                      <a:pt x="0" y="21600"/>
                    </a:cubicBezTo>
                    <a:lnTo>
                      <a:pt x="3522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hangingPunct="0">
                  <a:defRPr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Calibri"/>
                  </a:defRPr>
                </a:pPr>
                <a:endParaRPr kern="0">
                  <a:solidFill>
                    <a:srgbClr val="FFFFFF"/>
                  </a:solidFill>
                  <a:sym typeface="Calibri"/>
                </a:endParaRPr>
              </a:p>
            </p:txBody>
          </p:sp>
          <p:sp>
            <p:nvSpPr>
              <p:cNvPr id="151" name="Freeform 305"/>
              <p:cNvSpPr/>
              <p:nvPr/>
            </p:nvSpPr>
            <p:spPr>
              <a:xfrm>
                <a:off x="-1" y="85918"/>
                <a:ext cx="348280" cy="2700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928" y="0"/>
                    </a:moveTo>
                    <a:cubicBezTo>
                      <a:pt x="1672" y="0"/>
                      <a:pt x="1672" y="0"/>
                      <a:pt x="1672" y="0"/>
                    </a:cubicBezTo>
                    <a:cubicBezTo>
                      <a:pt x="723" y="0"/>
                      <a:pt x="0" y="927"/>
                      <a:pt x="0" y="2143"/>
                    </a:cubicBezTo>
                    <a:cubicBezTo>
                      <a:pt x="0" y="19457"/>
                      <a:pt x="0" y="19457"/>
                      <a:pt x="0" y="19457"/>
                    </a:cubicBezTo>
                    <a:cubicBezTo>
                      <a:pt x="0" y="20616"/>
                      <a:pt x="723" y="21600"/>
                      <a:pt x="1672" y="21600"/>
                    </a:cubicBezTo>
                    <a:cubicBezTo>
                      <a:pt x="19928" y="21600"/>
                      <a:pt x="19928" y="21600"/>
                      <a:pt x="19928" y="21600"/>
                    </a:cubicBezTo>
                    <a:cubicBezTo>
                      <a:pt x="20877" y="21600"/>
                      <a:pt x="21600" y="20616"/>
                      <a:pt x="21600" y="19457"/>
                    </a:cubicBezTo>
                    <a:cubicBezTo>
                      <a:pt x="21600" y="2143"/>
                      <a:pt x="21600" y="2143"/>
                      <a:pt x="21600" y="2143"/>
                    </a:cubicBezTo>
                    <a:cubicBezTo>
                      <a:pt x="21600" y="927"/>
                      <a:pt x="20877" y="0"/>
                      <a:pt x="19928" y="0"/>
                    </a:cubicBezTo>
                    <a:close/>
                    <a:moveTo>
                      <a:pt x="17081" y="11813"/>
                    </a:moveTo>
                    <a:cubicBezTo>
                      <a:pt x="17081" y="12508"/>
                      <a:pt x="16629" y="13087"/>
                      <a:pt x="16087" y="13087"/>
                    </a:cubicBezTo>
                    <a:cubicBezTo>
                      <a:pt x="12608" y="13087"/>
                      <a:pt x="12608" y="13087"/>
                      <a:pt x="12608" y="13087"/>
                    </a:cubicBezTo>
                    <a:cubicBezTo>
                      <a:pt x="12608" y="17546"/>
                      <a:pt x="12608" y="17546"/>
                      <a:pt x="12608" y="17546"/>
                    </a:cubicBezTo>
                    <a:cubicBezTo>
                      <a:pt x="12608" y="18299"/>
                      <a:pt x="12156" y="18820"/>
                      <a:pt x="11613" y="18820"/>
                    </a:cubicBezTo>
                    <a:cubicBezTo>
                      <a:pt x="9987" y="18820"/>
                      <a:pt x="9987" y="18820"/>
                      <a:pt x="9987" y="18820"/>
                    </a:cubicBezTo>
                    <a:cubicBezTo>
                      <a:pt x="9444" y="18820"/>
                      <a:pt x="8992" y="18299"/>
                      <a:pt x="8992" y="17546"/>
                    </a:cubicBezTo>
                    <a:cubicBezTo>
                      <a:pt x="8992" y="13087"/>
                      <a:pt x="8992" y="13087"/>
                      <a:pt x="8992" y="13087"/>
                    </a:cubicBezTo>
                    <a:cubicBezTo>
                      <a:pt x="5513" y="13087"/>
                      <a:pt x="5513" y="13087"/>
                      <a:pt x="5513" y="13087"/>
                    </a:cubicBezTo>
                    <a:cubicBezTo>
                      <a:pt x="4971" y="13087"/>
                      <a:pt x="4519" y="12508"/>
                      <a:pt x="4519" y="11813"/>
                    </a:cubicBezTo>
                    <a:cubicBezTo>
                      <a:pt x="4519" y="9729"/>
                      <a:pt x="4519" y="9729"/>
                      <a:pt x="4519" y="9729"/>
                    </a:cubicBezTo>
                    <a:cubicBezTo>
                      <a:pt x="4519" y="9034"/>
                      <a:pt x="4971" y="8455"/>
                      <a:pt x="5513" y="8455"/>
                    </a:cubicBezTo>
                    <a:cubicBezTo>
                      <a:pt x="8992" y="8455"/>
                      <a:pt x="8992" y="8455"/>
                      <a:pt x="8992" y="8455"/>
                    </a:cubicBezTo>
                    <a:cubicBezTo>
                      <a:pt x="8992" y="3996"/>
                      <a:pt x="8992" y="3996"/>
                      <a:pt x="8992" y="3996"/>
                    </a:cubicBezTo>
                    <a:cubicBezTo>
                      <a:pt x="8992" y="3301"/>
                      <a:pt x="9444" y="2722"/>
                      <a:pt x="9987" y="2722"/>
                    </a:cubicBezTo>
                    <a:cubicBezTo>
                      <a:pt x="11613" y="2722"/>
                      <a:pt x="11613" y="2722"/>
                      <a:pt x="11613" y="2722"/>
                    </a:cubicBezTo>
                    <a:cubicBezTo>
                      <a:pt x="12156" y="2722"/>
                      <a:pt x="12608" y="3301"/>
                      <a:pt x="12608" y="3996"/>
                    </a:cubicBezTo>
                    <a:cubicBezTo>
                      <a:pt x="12608" y="8455"/>
                      <a:pt x="12608" y="8455"/>
                      <a:pt x="12608" y="8455"/>
                    </a:cubicBezTo>
                    <a:cubicBezTo>
                      <a:pt x="16087" y="8455"/>
                      <a:pt x="16087" y="8455"/>
                      <a:pt x="16087" y="8455"/>
                    </a:cubicBezTo>
                    <a:cubicBezTo>
                      <a:pt x="16629" y="8455"/>
                      <a:pt x="17081" y="9034"/>
                      <a:pt x="17081" y="9729"/>
                    </a:cubicBezTo>
                    <a:lnTo>
                      <a:pt x="17081" y="11813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hangingPunct="0">
                  <a:defRPr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Calibri"/>
                  </a:defRPr>
                </a:pPr>
                <a:endParaRPr kern="0">
                  <a:solidFill>
                    <a:srgbClr val="FFFFFF"/>
                  </a:solidFill>
                  <a:sym typeface="Calibri"/>
                </a:endParaRPr>
              </a:p>
            </p:txBody>
          </p:sp>
        </p:grpSp>
      </p:grpSp>
      <p:grpSp>
        <p:nvGrpSpPr>
          <p:cNvPr id="159" name="Grupo 3"/>
          <p:cNvGrpSpPr/>
          <p:nvPr/>
        </p:nvGrpSpPr>
        <p:grpSpPr>
          <a:xfrm>
            <a:off x="2872083" y="2647363"/>
            <a:ext cx="552782" cy="737040"/>
            <a:chOff x="-1" y="0"/>
            <a:chExt cx="737040" cy="737039"/>
          </a:xfrm>
        </p:grpSpPr>
        <p:sp>
          <p:nvSpPr>
            <p:cNvPr id="154" name="Oval 73"/>
            <p:cNvSpPr/>
            <p:nvPr/>
          </p:nvSpPr>
          <p:spPr>
            <a:xfrm flipH="1">
              <a:off x="-2" y="-1"/>
              <a:ext cx="737042" cy="737040"/>
            </a:xfrm>
            <a:prstGeom prst="ellipse">
              <a:avLst/>
            </a:prstGeom>
            <a:solidFill>
              <a:srgbClr val="32926B"/>
            </a:solidFill>
            <a:ln w="381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r" hangingPunct="0">
                <a:defRPr sz="10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 sz="1000" kern="0">
                <a:solidFill>
                  <a:srgbClr val="FFFFFF"/>
                </a:solidFill>
                <a:sym typeface="Calibri"/>
              </a:endParaRPr>
            </a:p>
          </p:txBody>
        </p:sp>
        <p:grpSp>
          <p:nvGrpSpPr>
            <p:cNvPr id="158" name="Group 1197"/>
            <p:cNvGrpSpPr/>
            <p:nvPr/>
          </p:nvGrpSpPr>
          <p:grpSpPr>
            <a:xfrm>
              <a:off x="183264" y="184633"/>
              <a:ext cx="369127" cy="368609"/>
              <a:chOff x="0" y="0"/>
              <a:chExt cx="369126" cy="368608"/>
            </a:xfrm>
          </p:grpSpPr>
          <p:sp>
            <p:nvSpPr>
              <p:cNvPr id="155" name="Freeform 332"/>
              <p:cNvSpPr/>
              <p:nvPr/>
            </p:nvSpPr>
            <p:spPr>
              <a:xfrm>
                <a:off x="261325" y="0"/>
                <a:ext cx="107802" cy="1067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62" h="21224" extrusionOk="0">
                    <a:moveTo>
                      <a:pt x="19755" y="14799"/>
                    </a:moveTo>
                    <a:cubicBezTo>
                      <a:pt x="6339" y="1128"/>
                      <a:pt x="6339" y="1128"/>
                      <a:pt x="6339" y="1128"/>
                    </a:cubicBezTo>
                    <a:cubicBezTo>
                      <a:pt x="4863" y="-376"/>
                      <a:pt x="2583" y="-376"/>
                      <a:pt x="1107" y="1128"/>
                    </a:cubicBezTo>
                    <a:cubicBezTo>
                      <a:pt x="-369" y="2632"/>
                      <a:pt x="-369" y="4956"/>
                      <a:pt x="1107" y="6459"/>
                    </a:cubicBezTo>
                    <a:cubicBezTo>
                      <a:pt x="14523" y="20130"/>
                      <a:pt x="14523" y="20130"/>
                      <a:pt x="14523" y="20130"/>
                    </a:cubicBezTo>
                    <a:cubicBezTo>
                      <a:pt x="15328" y="20951"/>
                      <a:pt x="16267" y="21224"/>
                      <a:pt x="17206" y="21224"/>
                    </a:cubicBezTo>
                    <a:cubicBezTo>
                      <a:pt x="18145" y="21224"/>
                      <a:pt x="19084" y="20951"/>
                      <a:pt x="19755" y="20130"/>
                    </a:cubicBezTo>
                    <a:cubicBezTo>
                      <a:pt x="21231" y="18763"/>
                      <a:pt x="21231" y="16302"/>
                      <a:pt x="19755" y="1479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hangingPunct="0">
                  <a:defRPr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Calibri"/>
                  </a:defRPr>
                </a:pPr>
                <a:endParaRPr kern="0">
                  <a:solidFill>
                    <a:srgbClr val="FFFFFF"/>
                  </a:solidFill>
                  <a:sym typeface="Calibri"/>
                </a:endParaRPr>
              </a:p>
            </p:txBody>
          </p:sp>
          <p:sp>
            <p:nvSpPr>
              <p:cNvPr id="156" name="Freeform 333"/>
              <p:cNvSpPr/>
              <p:nvPr/>
            </p:nvSpPr>
            <p:spPr>
              <a:xfrm>
                <a:off x="-1" y="65663"/>
                <a:ext cx="303479" cy="3029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63" h="21525" extrusionOk="0">
                    <a:moveTo>
                      <a:pt x="19635" y="0"/>
                    </a:moveTo>
                    <a:cubicBezTo>
                      <a:pt x="16966" y="2663"/>
                      <a:pt x="16966" y="2663"/>
                      <a:pt x="16966" y="2663"/>
                    </a:cubicBezTo>
                    <a:cubicBezTo>
                      <a:pt x="15434" y="1134"/>
                      <a:pt x="15434" y="1134"/>
                      <a:pt x="15434" y="1134"/>
                    </a:cubicBezTo>
                    <a:cubicBezTo>
                      <a:pt x="15088" y="789"/>
                      <a:pt x="14544" y="789"/>
                      <a:pt x="14149" y="1134"/>
                    </a:cubicBezTo>
                    <a:cubicBezTo>
                      <a:pt x="4313" y="10948"/>
                      <a:pt x="4313" y="10948"/>
                      <a:pt x="4313" y="10948"/>
                    </a:cubicBezTo>
                    <a:cubicBezTo>
                      <a:pt x="4115" y="11145"/>
                      <a:pt x="4016" y="11342"/>
                      <a:pt x="4016" y="11589"/>
                    </a:cubicBezTo>
                    <a:cubicBezTo>
                      <a:pt x="4016" y="15929"/>
                      <a:pt x="4016" y="15929"/>
                      <a:pt x="4016" y="15929"/>
                    </a:cubicBezTo>
                    <a:cubicBezTo>
                      <a:pt x="111" y="20663"/>
                      <a:pt x="111" y="20663"/>
                      <a:pt x="111" y="20663"/>
                    </a:cubicBezTo>
                    <a:cubicBezTo>
                      <a:pt x="-37" y="20860"/>
                      <a:pt x="-37" y="21107"/>
                      <a:pt x="111" y="21304"/>
                    </a:cubicBezTo>
                    <a:cubicBezTo>
                      <a:pt x="309" y="21551"/>
                      <a:pt x="655" y="21600"/>
                      <a:pt x="853" y="21403"/>
                    </a:cubicBezTo>
                    <a:cubicBezTo>
                      <a:pt x="5598" y="17458"/>
                      <a:pt x="5598" y="17458"/>
                      <a:pt x="5598" y="17458"/>
                    </a:cubicBezTo>
                    <a:cubicBezTo>
                      <a:pt x="9947" y="17458"/>
                      <a:pt x="9947" y="17458"/>
                      <a:pt x="9947" y="17458"/>
                    </a:cubicBezTo>
                    <a:cubicBezTo>
                      <a:pt x="10195" y="17458"/>
                      <a:pt x="10392" y="17359"/>
                      <a:pt x="10590" y="17211"/>
                    </a:cubicBezTo>
                    <a:cubicBezTo>
                      <a:pt x="20426" y="7397"/>
                      <a:pt x="20426" y="7397"/>
                      <a:pt x="20426" y="7397"/>
                    </a:cubicBezTo>
                    <a:cubicBezTo>
                      <a:pt x="20772" y="7003"/>
                      <a:pt x="20772" y="6460"/>
                      <a:pt x="20426" y="6115"/>
                    </a:cubicBezTo>
                    <a:cubicBezTo>
                      <a:pt x="18894" y="4586"/>
                      <a:pt x="18894" y="4586"/>
                      <a:pt x="18894" y="4586"/>
                    </a:cubicBezTo>
                    <a:cubicBezTo>
                      <a:pt x="21563" y="1923"/>
                      <a:pt x="21563" y="1923"/>
                      <a:pt x="21563" y="1923"/>
                    </a:cubicBezTo>
                    <a:lnTo>
                      <a:pt x="19635" y="0"/>
                    </a:lnTo>
                    <a:close/>
                    <a:moveTo>
                      <a:pt x="9552" y="15633"/>
                    </a:moveTo>
                    <a:cubicBezTo>
                      <a:pt x="5845" y="15633"/>
                      <a:pt x="5845" y="15633"/>
                      <a:pt x="5845" y="15633"/>
                    </a:cubicBezTo>
                    <a:cubicBezTo>
                      <a:pt x="5845" y="11984"/>
                      <a:pt x="5845" y="11984"/>
                      <a:pt x="5845" y="11984"/>
                    </a:cubicBezTo>
                    <a:cubicBezTo>
                      <a:pt x="6833" y="11047"/>
                      <a:pt x="6833" y="11047"/>
                      <a:pt x="6833" y="11047"/>
                    </a:cubicBezTo>
                    <a:cubicBezTo>
                      <a:pt x="8217" y="12427"/>
                      <a:pt x="8217" y="12427"/>
                      <a:pt x="8217" y="12427"/>
                    </a:cubicBezTo>
                    <a:cubicBezTo>
                      <a:pt x="8316" y="12526"/>
                      <a:pt x="8415" y="12575"/>
                      <a:pt x="8514" y="12575"/>
                    </a:cubicBezTo>
                    <a:cubicBezTo>
                      <a:pt x="8662" y="12575"/>
                      <a:pt x="8761" y="12526"/>
                      <a:pt x="8860" y="12427"/>
                    </a:cubicBezTo>
                    <a:cubicBezTo>
                      <a:pt x="9058" y="12230"/>
                      <a:pt x="9058" y="11984"/>
                      <a:pt x="8860" y="11786"/>
                    </a:cubicBezTo>
                    <a:cubicBezTo>
                      <a:pt x="7476" y="10405"/>
                      <a:pt x="7476" y="10405"/>
                      <a:pt x="7476" y="10405"/>
                    </a:cubicBezTo>
                    <a:cubicBezTo>
                      <a:pt x="8811" y="9025"/>
                      <a:pt x="8811" y="9025"/>
                      <a:pt x="8811" y="9025"/>
                    </a:cubicBezTo>
                    <a:cubicBezTo>
                      <a:pt x="9305" y="9518"/>
                      <a:pt x="9305" y="9518"/>
                      <a:pt x="9305" y="9518"/>
                    </a:cubicBezTo>
                    <a:cubicBezTo>
                      <a:pt x="9404" y="9616"/>
                      <a:pt x="9503" y="9666"/>
                      <a:pt x="9651" y="9666"/>
                    </a:cubicBezTo>
                    <a:cubicBezTo>
                      <a:pt x="9750" y="9666"/>
                      <a:pt x="9849" y="9616"/>
                      <a:pt x="9947" y="9518"/>
                    </a:cubicBezTo>
                    <a:cubicBezTo>
                      <a:pt x="10145" y="9321"/>
                      <a:pt x="10145" y="9025"/>
                      <a:pt x="9947" y="8877"/>
                    </a:cubicBezTo>
                    <a:cubicBezTo>
                      <a:pt x="9453" y="8384"/>
                      <a:pt x="9453" y="8384"/>
                      <a:pt x="9453" y="8384"/>
                    </a:cubicBezTo>
                    <a:cubicBezTo>
                      <a:pt x="10837" y="7003"/>
                      <a:pt x="10837" y="7003"/>
                      <a:pt x="10837" y="7003"/>
                    </a:cubicBezTo>
                    <a:cubicBezTo>
                      <a:pt x="12221" y="8433"/>
                      <a:pt x="12221" y="8433"/>
                      <a:pt x="12221" y="8433"/>
                    </a:cubicBezTo>
                    <a:cubicBezTo>
                      <a:pt x="12320" y="8532"/>
                      <a:pt x="12419" y="8532"/>
                      <a:pt x="12567" y="8532"/>
                    </a:cubicBezTo>
                    <a:cubicBezTo>
                      <a:pt x="12666" y="8532"/>
                      <a:pt x="12765" y="8532"/>
                      <a:pt x="12864" y="8433"/>
                    </a:cubicBezTo>
                    <a:cubicBezTo>
                      <a:pt x="13061" y="8236"/>
                      <a:pt x="13061" y="7940"/>
                      <a:pt x="12864" y="7792"/>
                    </a:cubicBezTo>
                    <a:cubicBezTo>
                      <a:pt x="11480" y="6362"/>
                      <a:pt x="11480" y="6362"/>
                      <a:pt x="11480" y="6362"/>
                    </a:cubicBezTo>
                    <a:cubicBezTo>
                      <a:pt x="12864" y="5030"/>
                      <a:pt x="12864" y="5030"/>
                      <a:pt x="12864" y="5030"/>
                    </a:cubicBezTo>
                    <a:cubicBezTo>
                      <a:pt x="13309" y="5523"/>
                      <a:pt x="13309" y="5523"/>
                      <a:pt x="13309" y="5523"/>
                    </a:cubicBezTo>
                    <a:cubicBezTo>
                      <a:pt x="13407" y="5573"/>
                      <a:pt x="13506" y="5622"/>
                      <a:pt x="13655" y="5622"/>
                    </a:cubicBezTo>
                    <a:cubicBezTo>
                      <a:pt x="13753" y="5622"/>
                      <a:pt x="13852" y="5573"/>
                      <a:pt x="13951" y="5523"/>
                    </a:cubicBezTo>
                    <a:cubicBezTo>
                      <a:pt x="14149" y="5326"/>
                      <a:pt x="14149" y="5030"/>
                      <a:pt x="13951" y="4882"/>
                    </a:cubicBezTo>
                    <a:cubicBezTo>
                      <a:pt x="13506" y="4389"/>
                      <a:pt x="13506" y="4389"/>
                      <a:pt x="13506" y="4389"/>
                    </a:cubicBezTo>
                    <a:cubicBezTo>
                      <a:pt x="14791" y="3058"/>
                      <a:pt x="14791" y="3058"/>
                      <a:pt x="14791" y="3058"/>
                    </a:cubicBezTo>
                    <a:cubicBezTo>
                      <a:pt x="18498" y="6756"/>
                      <a:pt x="18498" y="6756"/>
                      <a:pt x="18498" y="6756"/>
                    </a:cubicBezTo>
                    <a:lnTo>
                      <a:pt x="9552" y="15633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hangingPunct="0">
                  <a:defRPr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Calibri"/>
                  </a:defRPr>
                </a:pPr>
                <a:endParaRPr kern="0">
                  <a:solidFill>
                    <a:srgbClr val="FFFFFF"/>
                  </a:solidFill>
                  <a:sym typeface="Calibri"/>
                </a:endParaRPr>
              </a:p>
            </p:txBody>
          </p:sp>
          <p:sp>
            <p:nvSpPr>
              <p:cNvPr id="157" name="Freeform 334"/>
              <p:cNvSpPr/>
              <p:nvPr/>
            </p:nvSpPr>
            <p:spPr>
              <a:xfrm>
                <a:off x="122065" y="154298"/>
                <a:ext cx="123619" cy="1243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90" h="21509" extrusionOk="0">
                    <a:moveTo>
                      <a:pt x="360" y="21147"/>
                    </a:moveTo>
                    <a:cubicBezTo>
                      <a:pt x="480" y="21388"/>
                      <a:pt x="720" y="21509"/>
                      <a:pt x="1080" y="21509"/>
                    </a:cubicBezTo>
                    <a:cubicBezTo>
                      <a:pt x="1320" y="21509"/>
                      <a:pt x="1560" y="21388"/>
                      <a:pt x="1800" y="21147"/>
                    </a:cubicBezTo>
                    <a:cubicBezTo>
                      <a:pt x="21120" y="1719"/>
                      <a:pt x="21120" y="1719"/>
                      <a:pt x="21120" y="1719"/>
                    </a:cubicBezTo>
                    <a:cubicBezTo>
                      <a:pt x="21480" y="1357"/>
                      <a:pt x="21480" y="633"/>
                      <a:pt x="21120" y="271"/>
                    </a:cubicBezTo>
                    <a:cubicBezTo>
                      <a:pt x="20640" y="-91"/>
                      <a:pt x="20040" y="-91"/>
                      <a:pt x="19680" y="271"/>
                    </a:cubicBezTo>
                    <a:cubicBezTo>
                      <a:pt x="360" y="19699"/>
                      <a:pt x="360" y="19699"/>
                      <a:pt x="360" y="19699"/>
                    </a:cubicBezTo>
                    <a:cubicBezTo>
                      <a:pt x="-120" y="20061"/>
                      <a:pt x="-120" y="20785"/>
                      <a:pt x="360" y="2114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hangingPunct="0">
                  <a:defRPr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Calibri"/>
                  </a:defRPr>
                </a:pPr>
                <a:endParaRPr kern="0">
                  <a:solidFill>
                    <a:srgbClr val="FFFFFF"/>
                  </a:solidFill>
                  <a:sym typeface="Calibri"/>
                </a:endParaRPr>
              </a:p>
            </p:txBody>
          </p:sp>
        </p:grpSp>
      </p:grpSp>
      <p:grpSp>
        <p:nvGrpSpPr>
          <p:cNvPr id="162" name="Grupo 2"/>
          <p:cNvGrpSpPr/>
          <p:nvPr/>
        </p:nvGrpSpPr>
        <p:grpSpPr>
          <a:xfrm>
            <a:off x="1865087" y="2566994"/>
            <a:ext cx="577499" cy="768140"/>
            <a:chOff x="0" y="0"/>
            <a:chExt cx="769996" cy="768138"/>
          </a:xfrm>
        </p:grpSpPr>
        <p:sp>
          <p:nvSpPr>
            <p:cNvPr id="160" name="Oval 72"/>
            <p:cNvSpPr/>
            <p:nvPr/>
          </p:nvSpPr>
          <p:spPr>
            <a:xfrm flipH="1">
              <a:off x="-1" y="-1"/>
              <a:ext cx="769998" cy="768140"/>
            </a:xfrm>
            <a:prstGeom prst="ellipse">
              <a:avLst/>
            </a:prstGeom>
            <a:solidFill>
              <a:srgbClr val="32926B"/>
            </a:solidFill>
            <a:ln w="3810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r" hangingPunct="0">
                <a:defRPr sz="10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Calibri"/>
                </a:defRPr>
              </a:pPr>
              <a:endParaRPr sz="1000" kern="0">
                <a:solidFill>
                  <a:srgbClr val="FFFFFF"/>
                </a:solidFill>
                <a:sym typeface="Calibri"/>
              </a:endParaRPr>
            </a:p>
          </p:txBody>
        </p:sp>
        <p:sp>
          <p:nvSpPr>
            <p:cNvPr id="161" name="Freeform 857"/>
            <p:cNvSpPr/>
            <p:nvPr/>
          </p:nvSpPr>
          <p:spPr>
            <a:xfrm>
              <a:off x="184398" y="121539"/>
              <a:ext cx="401200" cy="5250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8" h="21600" extrusionOk="0">
                  <a:moveTo>
                    <a:pt x="17818" y="15187"/>
                  </a:moveTo>
                  <a:cubicBezTo>
                    <a:pt x="16090" y="14850"/>
                    <a:pt x="13930" y="13500"/>
                    <a:pt x="13930" y="12825"/>
                  </a:cubicBezTo>
                  <a:cubicBezTo>
                    <a:pt x="13930" y="11475"/>
                    <a:pt x="13930" y="11475"/>
                    <a:pt x="13930" y="11475"/>
                  </a:cubicBezTo>
                  <a:cubicBezTo>
                    <a:pt x="13930" y="10800"/>
                    <a:pt x="14794" y="9788"/>
                    <a:pt x="15226" y="9113"/>
                  </a:cubicBezTo>
                  <a:cubicBezTo>
                    <a:pt x="15226" y="9113"/>
                    <a:pt x="15658" y="9113"/>
                    <a:pt x="15658" y="8775"/>
                  </a:cubicBezTo>
                  <a:cubicBezTo>
                    <a:pt x="16090" y="8438"/>
                    <a:pt x="16090" y="7763"/>
                    <a:pt x="16522" y="7425"/>
                  </a:cubicBezTo>
                  <a:cubicBezTo>
                    <a:pt x="16522" y="7088"/>
                    <a:pt x="15658" y="7088"/>
                    <a:pt x="15658" y="7088"/>
                  </a:cubicBezTo>
                  <a:cubicBezTo>
                    <a:pt x="15658" y="7088"/>
                    <a:pt x="16522" y="4725"/>
                    <a:pt x="15658" y="3038"/>
                  </a:cubicBezTo>
                  <a:cubicBezTo>
                    <a:pt x="15226" y="1013"/>
                    <a:pt x="11770" y="0"/>
                    <a:pt x="10474" y="0"/>
                  </a:cubicBezTo>
                  <a:cubicBezTo>
                    <a:pt x="9178" y="0"/>
                    <a:pt x="5722" y="1013"/>
                    <a:pt x="5290" y="3038"/>
                  </a:cubicBezTo>
                  <a:cubicBezTo>
                    <a:pt x="4426" y="4725"/>
                    <a:pt x="5290" y="7088"/>
                    <a:pt x="5290" y="7088"/>
                  </a:cubicBezTo>
                  <a:cubicBezTo>
                    <a:pt x="5290" y="7088"/>
                    <a:pt x="4426" y="7088"/>
                    <a:pt x="4426" y="7425"/>
                  </a:cubicBezTo>
                  <a:cubicBezTo>
                    <a:pt x="4858" y="7763"/>
                    <a:pt x="4858" y="8438"/>
                    <a:pt x="5290" y="8775"/>
                  </a:cubicBezTo>
                  <a:cubicBezTo>
                    <a:pt x="5722" y="9113"/>
                    <a:pt x="5722" y="9113"/>
                    <a:pt x="5722" y="9113"/>
                  </a:cubicBezTo>
                  <a:cubicBezTo>
                    <a:pt x="6154" y="9788"/>
                    <a:pt x="7018" y="10800"/>
                    <a:pt x="7018" y="11475"/>
                  </a:cubicBezTo>
                  <a:cubicBezTo>
                    <a:pt x="7018" y="12825"/>
                    <a:pt x="7018" y="12825"/>
                    <a:pt x="7018" y="12825"/>
                  </a:cubicBezTo>
                  <a:cubicBezTo>
                    <a:pt x="7018" y="13500"/>
                    <a:pt x="4858" y="14850"/>
                    <a:pt x="3130" y="15187"/>
                  </a:cubicBezTo>
                  <a:cubicBezTo>
                    <a:pt x="538" y="15187"/>
                    <a:pt x="-326" y="16537"/>
                    <a:pt x="106" y="19575"/>
                  </a:cubicBezTo>
                  <a:cubicBezTo>
                    <a:pt x="538" y="20925"/>
                    <a:pt x="5290" y="21600"/>
                    <a:pt x="10474" y="21600"/>
                  </a:cubicBezTo>
                  <a:cubicBezTo>
                    <a:pt x="15226" y="21600"/>
                    <a:pt x="20410" y="20925"/>
                    <a:pt x="20842" y="19575"/>
                  </a:cubicBezTo>
                  <a:cubicBezTo>
                    <a:pt x="21274" y="16537"/>
                    <a:pt x="20410" y="15187"/>
                    <a:pt x="17818" y="15187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hangingPunct="0"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 kern="0">
                <a:solidFill>
                  <a:srgbClr val="000000"/>
                </a:solidFill>
                <a:sym typeface="Calibri"/>
              </a:endParaRPr>
            </a:p>
          </p:txBody>
        </p:sp>
      </p:grpSp>
      <p:sp>
        <p:nvSpPr>
          <p:cNvPr id="163" name="Quanto maior a cidade, menor a cobertura na assistência primária"/>
          <p:cNvSpPr txBox="1">
            <a:spLocks noGrp="1"/>
          </p:cNvSpPr>
          <p:nvPr>
            <p:ph type="title" idx="4294967295"/>
          </p:nvPr>
        </p:nvSpPr>
        <p:spPr>
          <a:xfrm>
            <a:off x="4561459" y="2051106"/>
            <a:ext cx="4318718" cy="424783"/>
          </a:xfrm>
          <a:prstGeom prst="rect">
            <a:avLst/>
          </a:prstGeom>
        </p:spPr>
        <p:txBody>
          <a:bodyPr lIns="45699" tIns="45699" rIns="45699" bIns="45699"/>
          <a:lstStyle/>
          <a:p>
            <a:pPr algn="ctr" defTabSz="539494">
              <a:defRPr sz="1500">
                <a:solidFill>
                  <a:srgbClr val="FFFFFF"/>
                </a:solidFill>
                <a:latin typeface="Avenir Book Oblique"/>
                <a:ea typeface="Avenir Book Oblique"/>
                <a:cs typeface="Avenir Book Oblique"/>
                <a:sym typeface="Avenir Book Oblique"/>
              </a:defRPr>
            </a:pPr>
            <a:r>
              <a:t>Quanto maior a cidade, menor a cobertura na assistência primária</a:t>
            </a:r>
          </a:p>
        </p:txBody>
      </p:sp>
      <p:pic>
        <p:nvPicPr>
          <p:cNvPr id="164" name="Imagem 2" descr="Imagem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98922" y="2929437"/>
            <a:ext cx="548440" cy="731254"/>
          </a:xfrm>
          <a:prstGeom prst="rect">
            <a:avLst/>
          </a:prstGeom>
          <a:ln w="12700">
            <a:miter lim="400000"/>
          </a:ln>
        </p:spPr>
      </p:pic>
      <p:sp>
        <p:nvSpPr>
          <p:cNvPr id="165" name="Retângulo 4"/>
          <p:cNvSpPr txBox="1"/>
          <p:nvPr/>
        </p:nvSpPr>
        <p:spPr>
          <a:xfrm>
            <a:off x="4593304" y="3626442"/>
            <a:ext cx="1159675" cy="2842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/>
          <a:lstStyle>
            <a:lvl1pPr algn="ctr">
              <a:lnSpc>
                <a:spcPct val="115000"/>
              </a:lnSpc>
              <a:defRPr sz="1300" b="1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hangingPunct="0"/>
            <a:r>
              <a:rPr kern="0"/>
              <a:t>50 MIL | 100 MIL</a:t>
            </a:r>
          </a:p>
        </p:txBody>
      </p:sp>
      <p:graphicFrame>
        <p:nvGraphicFramePr>
          <p:cNvPr id="166" name="Gráfico 10"/>
          <p:cNvGraphicFramePr/>
          <p:nvPr/>
        </p:nvGraphicFramePr>
        <p:xfrm>
          <a:off x="4759173" y="4039503"/>
          <a:ext cx="462137" cy="616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7" name="Retângulo 8"/>
          <p:cNvSpPr txBox="1"/>
          <p:nvPr/>
        </p:nvSpPr>
        <p:spPr>
          <a:xfrm>
            <a:off x="5262810" y="4309063"/>
            <a:ext cx="521663" cy="3185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/>
          <a:lstStyle>
            <a:lvl1pPr algn="ctr">
              <a:lnSpc>
                <a:spcPct val="115000"/>
              </a:lnSpc>
              <a:defRPr sz="1600" b="1">
                <a:solidFill>
                  <a:srgbClr val="C7D42A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hangingPunct="0"/>
            <a:r>
              <a:rPr kern="0"/>
              <a:t>71,9%</a:t>
            </a:r>
          </a:p>
        </p:txBody>
      </p:sp>
      <p:sp>
        <p:nvSpPr>
          <p:cNvPr id="168" name="Retângulo 9"/>
          <p:cNvSpPr txBox="1"/>
          <p:nvPr/>
        </p:nvSpPr>
        <p:spPr>
          <a:xfrm>
            <a:off x="5338015" y="4025993"/>
            <a:ext cx="543004" cy="241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/>
          <a:lstStyle>
            <a:lvl1pPr algn="ctr">
              <a:lnSpc>
                <a:spcPct val="115000"/>
              </a:lnSpc>
              <a:defRPr sz="1000" b="1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hangingPunct="0"/>
            <a:r>
              <a:rPr kern="0" dirty="0"/>
              <a:t>COB. </a:t>
            </a:r>
            <a:r>
              <a:rPr kern="0" dirty="0" err="1"/>
              <a:t>ESF</a:t>
            </a:r>
            <a:endParaRPr kern="0" dirty="0"/>
          </a:p>
        </p:txBody>
      </p:sp>
      <p:graphicFrame>
        <p:nvGraphicFramePr>
          <p:cNvPr id="169" name="Gráfico 13"/>
          <p:cNvGraphicFramePr/>
          <p:nvPr/>
        </p:nvGraphicFramePr>
        <p:xfrm>
          <a:off x="4720085" y="4847389"/>
          <a:ext cx="467261" cy="6230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0" name="Retângulo 14"/>
          <p:cNvSpPr txBox="1"/>
          <p:nvPr/>
        </p:nvSpPr>
        <p:spPr>
          <a:xfrm>
            <a:off x="5338015" y="5020591"/>
            <a:ext cx="362528" cy="3185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/>
          <a:lstStyle>
            <a:lvl1pPr algn="ctr">
              <a:lnSpc>
                <a:spcPct val="115000"/>
              </a:lnSpc>
              <a:defRPr sz="1600" b="1">
                <a:solidFill>
                  <a:srgbClr val="C7D42A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hangingPunct="0"/>
            <a:r>
              <a:rPr kern="0"/>
              <a:t>47%</a:t>
            </a:r>
          </a:p>
        </p:txBody>
      </p:sp>
      <p:sp>
        <p:nvSpPr>
          <p:cNvPr id="171" name="Retângulo 15"/>
          <p:cNvSpPr txBox="1"/>
          <p:nvPr/>
        </p:nvSpPr>
        <p:spPr>
          <a:xfrm>
            <a:off x="5242820" y="4872267"/>
            <a:ext cx="544358" cy="241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/>
          <a:lstStyle>
            <a:lvl1pPr algn="ctr">
              <a:lnSpc>
                <a:spcPct val="115000"/>
              </a:lnSpc>
              <a:defRPr sz="1000" b="1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hangingPunct="0"/>
            <a:r>
              <a:rPr kern="0"/>
              <a:t>COB. ESB</a:t>
            </a:r>
          </a:p>
        </p:txBody>
      </p:sp>
      <p:pic>
        <p:nvPicPr>
          <p:cNvPr id="172" name="Imagem 16" descr="Imagem 1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580726" y="2929437"/>
            <a:ext cx="548441" cy="731254"/>
          </a:xfrm>
          <a:prstGeom prst="rect">
            <a:avLst/>
          </a:prstGeom>
          <a:ln w="12700">
            <a:miter lim="400000"/>
          </a:ln>
        </p:spPr>
      </p:pic>
      <p:sp>
        <p:nvSpPr>
          <p:cNvPr id="173" name="Retângulo 17"/>
          <p:cNvSpPr txBox="1"/>
          <p:nvPr/>
        </p:nvSpPr>
        <p:spPr>
          <a:xfrm>
            <a:off x="6233722" y="3626442"/>
            <a:ext cx="1242452" cy="2842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/>
          <a:lstStyle>
            <a:lvl1pPr algn="ctr">
              <a:lnSpc>
                <a:spcPct val="115000"/>
              </a:lnSpc>
              <a:defRPr sz="1300" b="1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hangingPunct="0"/>
            <a:r>
              <a:rPr kern="0"/>
              <a:t>200 MIL | 500 MIL</a:t>
            </a:r>
          </a:p>
        </p:txBody>
      </p:sp>
      <p:pic>
        <p:nvPicPr>
          <p:cNvPr id="174" name="Imagem 18" descr="Imagem 1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74844" y="2566994"/>
            <a:ext cx="360206" cy="480275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175" name="Gráfico 19"/>
          <p:cNvGraphicFramePr/>
          <p:nvPr/>
        </p:nvGraphicFramePr>
        <p:xfrm>
          <a:off x="6320600" y="3960254"/>
          <a:ext cx="536046" cy="7147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76" name="Retângulo 22"/>
          <p:cNvSpPr txBox="1"/>
          <p:nvPr/>
        </p:nvSpPr>
        <p:spPr>
          <a:xfrm>
            <a:off x="6904792" y="4235482"/>
            <a:ext cx="521663" cy="3185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/>
          <a:lstStyle>
            <a:lvl1pPr algn="ctr">
              <a:lnSpc>
                <a:spcPct val="115000"/>
              </a:lnSpc>
              <a:defRPr sz="1600" b="1">
                <a:solidFill>
                  <a:srgbClr val="C7D42A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hangingPunct="0"/>
            <a:r>
              <a:rPr kern="0"/>
              <a:t>49,7%</a:t>
            </a:r>
          </a:p>
        </p:txBody>
      </p:sp>
      <p:sp>
        <p:nvSpPr>
          <p:cNvPr id="177" name="Retângulo 23"/>
          <p:cNvSpPr txBox="1"/>
          <p:nvPr/>
        </p:nvSpPr>
        <p:spPr>
          <a:xfrm>
            <a:off x="7035050" y="3981038"/>
            <a:ext cx="543004" cy="241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/>
          <a:lstStyle>
            <a:lvl1pPr algn="ctr">
              <a:lnSpc>
                <a:spcPct val="115000"/>
              </a:lnSpc>
              <a:defRPr sz="1000" b="1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hangingPunct="0"/>
            <a:r>
              <a:rPr kern="0" dirty="0"/>
              <a:t>COB. </a:t>
            </a:r>
            <a:r>
              <a:rPr kern="0" dirty="0" err="1"/>
              <a:t>ESF</a:t>
            </a:r>
            <a:endParaRPr kern="0" dirty="0"/>
          </a:p>
        </p:txBody>
      </p:sp>
      <p:graphicFrame>
        <p:nvGraphicFramePr>
          <p:cNvPr id="178" name="Gráfico 24"/>
          <p:cNvGraphicFramePr/>
          <p:nvPr/>
        </p:nvGraphicFramePr>
        <p:xfrm>
          <a:off x="6303980" y="4852774"/>
          <a:ext cx="510678" cy="680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79" name="Retângulo 25"/>
          <p:cNvSpPr txBox="1"/>
          <p:nvPr/>
        </p:nvSpPr>
        <p:spPr>
          <a:xfrm>
            <a:off x="6994868" y="5021070"/>
            <a:ext cx="362529" cy="3185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/>
          <a:lstStyle>
            <a:lvl1pPr algn="ctr">
              <a:lnSpc>
                <a:spcPct val="115000"/>
              </a:lnSpc>
              <a:defRPr sz="1600" b="1">
                <a:solidFill>
                  <a:srgbClr val="C7D42A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hangingPunct="0"/>
            <a:r>
              <a:rPr kern="0"/>
              <a:t>25%</a:t>
            </a:r>
          </a:p>
        </p:txBody>
      </p:sp>
      <p:sp>
        <p:nvSpPr>
          <p:cNvPr id="180" name="Retângulo 26"/>
          <p:cNvSpPr txBox="1"/>
          <p:nvPr/>
        </p:nvSpPr>
        <p:spPr>
          <a:xfrm>
            <a:off x="6979336" y="4741122"/>
            <a:ext cx="544358" cy="241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/>
          <a:lstStyle>
            <a:lvl1pPr algn="ctr">
              <a:lnSpc>
                <a:spcPct val="115000"/>
              </a:lnSpc>
              <a:defRPr sz="1000" b="1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hangingPunct="0"/>
            <a:r>
              <a:rPr kern="0" dirty="0"/>
              <a:t>COB. </a:t>
            </a:r>
            <a:r>
              <a:rPr kern="0" dirty="0" err="1"/>
              <a:t>ESB</a:t>
            </a:r>
            <a:endParaRPr kern="0" dirty="0"/>
          </a:p>
        </p:txBody>
      </p:sp>
      <p:pic>
        <p:nvPicPr>
          <p:cNvPr id="181" name="Imagem 27" descr="Imagem 2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78422" y="2914948"/>
            <a:ext cx="548440" cy="731253"/>
          </a:xfrm>
          <a:prstGeom prst="rect">
            <a:avLst/>
          </a:prstGeom>
          <a:ln w="12700">
            <a:miter lim="400000"/>
          </a:ln>
        </p:spPr>
      </p:pic>
      <p:sp>
        <p:nvSpPr>
          <p:cNvPr id="182" name="Retângulo 28"/>
          <p:cNvSpPr txBox="1"/>
          <p:nvPr/>
        </p:nvSpPr>
        <p:spPr>
          <a:xfrm>
            <a:off x="7847080" y="3611952"/>
            <a:ext cx="1215136" cy="2842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/>
          <a:lstStyle>
            <a:lvl1pPr algn="ctr">
              <a:lnSpc>
                <a:spcPct val="115000"/>
              </a:lnSpc>
              <a:defRPr sz="1300" b="1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hangingPunct="0"/>
            <a:r>
              <a:rPr kern="0"/>
              <a:t>Acima de 500 MIL</a:t>
            </a:r>
          </a:p>
        </p:txBody>
      </p:sp>
      <p:pic>
        <p:nvPicPr>
          <p:cNvPr id="183" name="Imagem 29" descr="Imagem 2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972538" y="2552502"/>
            <a:ext cx="360206" cy="480274"/>
          </a:xfrm>
          <a:prstGeom prst="rect">
            <a:avLst/>
          </a:prstGeom>
          <a:ln w="12700">
            <a:miter lim="400000"/>
          </a:ln>
        </p:spPr>
      </p:pic>
      <p:pic>
        <p:nvPicPr>
          <p:cNvPr id="184" name="Imagem 32" descr="Imagem 3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37495" y="2929437"/>
            <a:ext cx="548440" cy="731254"/>
          </a:xfrm>
          <a:prstGeom prst="rect">
            <a:avLst/>
          </a:prstGeom>
          <a:ln w="12700">
            <a:miter lim="400000"/>
          </a:ln>
        </p:spPr>
      </p:pic>
      <p:pic>
        <p:nvPicPr>
          <p:cNvPr id="185" name="Imagem 33" descr="Imagem 3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97543" y="2552502"/>
            <a:ext cx="360206" cy="480274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186" name="Gráfico 34"/>
          <p:cNvGraphicFramePr/>
          <p:nvPr/>
        </p:nvGraphicFramePr>
        <p:xfrm>
          <a:off x="8026857" y="4001593"/>
          <a:ext cx="514255" cy="6856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87" name="Retângulo 37"/>
          <p:cNvSpPr txBox="1"/>
          <p:nvPr/>
        </p:nvSpPr>
        <p:spPr>
          <a:xfrm>
            <a:off x="8568257" y="4235482"/>
            <a:ext cx="521663" cy="3185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/>
          <a:lstStyle>
            <a:lvl1pPr algn="ctr">
              <a:lnSpc>
                <a:spcPct val="115000"/>
              </a:lnSpc>
              <a:defRPr sz="1600" b="1">
                <a:solidFill>
                  <a:srgbClr val="C7D42A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hangingPunct="0"/>
            <a:r>
              <a:rPr kern="0" dirty="0"/>
              <a:t>44,7%</a:t>
            </a:r>
          </a:p>
        </p:txBody>
      </p:sp>
      <p:sp>
        <p:nvSpPr>
          <p:cNvPr id="188" name="Retângulo 38"/>
          <p:cNvSpPr txBox="1"/>
          <p:nvPr/>
        </p:nvSpPr>
        <p:spPr>
          <a:xfrm>
            <a:off x="8646637" y="3905269"/>
            <a:ext cx="543004" cy="241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/>
          <a:lstStyle>
            <a:lvl1pPr algn="ctr">
              <a:lnSpc>
                <a:spcPct val="115000"/>
              </a:lnSpc>
              <a:defRPr sz="1000" b="1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hangingPunct="0"/>
            <a:r>
              <a:rPr kern="0" dirty="0"/>
              <a:t>COB. </a:t>
            </a:r>
            <a:r>
              <a:rPr kern="0" dirty="0" err="1"/>
              <a:t>ESF</a:t>
            </a:r>
            <a:endParaRPr kern="0" dirty="0"/>
          </a:p>
        </p:txBody>
      </p:sp>
      <p:graphicFrame>
        <p:nvGraphicFramePr>
          <p:cNvPr id="189" name="Gráfico 39"/>
          <p:cNvGraphicFramePr/>
          <p:nvPr/>
        </p:nvGraphicFramePr>
        <p:xfrm>
          <a:off x="8036556" y="4832323"/>
          <a:ext cx="541851" cy="7224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90" name="Retângulo 40"/>
          <p:cNvSpPr txBox="1"/>
          <p:nvPr/>
        </p:nvSpPr>
        <p:spPr>
          <a:xfrm>
            <a:off x="8568257" y="5086127"/>
            <a:ext cx="521663" cy="3185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/>
          <a:lstStyle>
            <a:lvl1pPr algn="ctr">
              <a:lnSpc>
                <a:spcPct val="115000"/>
              </a:lnSpc>
              <a:defRPr sz="1600" b="1">
                <a:solidFill>
                  <a:srgbClr val="C7D42A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hangingPunct="0"/>
            <a:r>
              <a:rPr kern="0"/>
              <a:t>21,2%</a:t>
            </a:r>
          </a:p>
        </p:txBody>
      </p:sp>
      <p:sp>
        <p:nvSpPr>
          <p:cNvPr id="191" name="Retângulo 41"/>
          <p:cNvSpPr txBox="1"/>
          <p:nvPr/>
        </p:nvSpPr>
        <p:spPr>
          <a:xfrm>
            <a:off x="8599642" y="4763946"/>
            <a:ext cx="544358" cy="241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/>
          <a:lstStyle>
            <a:lvl1pPr algn="ctr">
              <a:lnSpc>
                <a:spcPct val="115000"/>
              </a:lnSpc>
              <a:defRPr sz="1000" b="1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 hangingPunct="0"/>
            <a:r>
              <a:rPr kern="0" dirty="0"/>
              <a:t>COB. </a:t>
            </a:r>
            <a:r>
              <a:rPr kern="0" dirty="0" err="1"/>
              <a:t>ESB</a:t>
            </a:r>
            <a:endParaRPr kern="0" dirty="0"/>
          </a:p>
        </p:txBody>
      </p:sp>
      <p:sp>
        <p:nvSpPr>
          <p:cNvPr id="192" name="Linha"/>
          <p:cNvSpPr/>
          <p:nvPr/>
        </p:nvSpPr>
        <p:spPr>
          <a:xfrm flipV="1">
            <a:off x="4210920" y="2526128"/>
            <a:ext cx="1" cy="3363514"/>
          </a:xfrm>
          <a:prstGeom prst="line">
            <a:avLst/>
          </a:prstGeom>
          <a:ln w="6350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pPr hangingPunct="0"/>
            <a:endParaRPr kern="0">
              <a:solidFill>
                <a:srgbClr val="000000"/>
              </a:solidFill>
              <a:latin typeface="Helvetica"/>
              <a:cs typeface="Helvetica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827774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" grpId="0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520525" cy="101566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buFont typeface="Arial" pitchFamily="34" charset="0"/>
            </a:pPr>
            <a:r>
              <a:rPr lang="pt-BR" sz="2000" b="1" dirty="0">
                <a:solidFill>
                  <a:srgbClr val="00976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Estruturação da Nova APS</a:t>
            </a:r>
            <a:br>
              <a:rPr lang="pt-BR" sz="2000" b="1" dirty="0">
                <a:solidFill>
                  <a:srgbClr val="00976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pt-BR" sz="2000" b="1" dirty="0">
                <a:solidFill>
                  <a:srgbClr val="00976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/>
            </a:r>
            <a:br>
              <a:rPr lang="pt-BR" sz="2000" b="1" dirty="0">
                <a:solidFill>
                  <a:srgbClr val="00976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pt-BR" sz="2000" b="1" dirty="0">
                <a:solidFill>
                  <a:srgbClr val="00976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Desafios para Atenção Primária à Saúde no Brasil</a:t>
            </a:r>
            <a:endParaRPr lang="pt-BR" sz="2000" b="1" dirty="0">
              <a:solidFill>
                <a:srgbClr val="00976E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4178657725"/>
              </p:ext>
            </p:extLst>
          </p:nvPr>
        </p:nvGraphicFramePr>
        <p:xfrm>
          <a:off x="0" y="1564805"/>
          <a:ext cx="6096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84293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Imagem 2" descr="Imagem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9" name="Imagem 13" descr="Imagem 1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39876" y="0"/>
            <a:ext cx="9144002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30" name="Título 1"/>
          <p:cNvSpPr txBox="1"/>
          <p:nvPr/>
        </p:nvSpPr>
        <p:spPr>
          <a:xfrm>
            <a:off x="634409" y="799453"/>
            <a:ext cx="6055141" cy="12003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 anchor="b">
            <a:spAutoFit/>
          </a:bodyPr>
          <a:lstStyle>
            <a:lvl1pPr>
              <a:lnSpc>
                <a:spcPct val="90000"/>
              </a:lnSpc>
              <a:defRPr sz="4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hangingPunct="0"/>
            <a:r>
              <a:rPr sz="4000" kern="0" dirty="0"/>
              <a:t>1º AÇÃO: AMPLIAÇÃO DO </a:t>
            </a:r>
            <a:r>
              <a:rPr sz="4000" kern="0" dirty="0" smtClean="0"/>
              <a:t>A</a:t>
            </a:r>
            <a:r>
              <a:rPr lang="pt-BR" sz="4000" kern="0" dirty="0" smtClean="0"/>
              <a:t>CESSO</a:t>
            </a:r>
            <a:r>
              <a:rPr sz="4000" kern="0" dirty="0" smtClean="0"/>
              <a:t> </a:t>
            </a:r>
            <a:endParaRPr sz="4000" kern="0" dirty="0"/>
          </a:p>
        </p:txBody>
      </p:sp>
      <p:sp>
        <p:nvSpPr>
          <p:cNvPr id="231" name="Retângulo 4"/>
          <p:cNvSpPr txBox="1"/>
          <p:nvPr/>
        </p:nvSpPr>
        <p:spPr>
          <a:xfrm>
            <a:off x="1649304" y="2858560"/>
            <a:ext cx="5040246" cy="36009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400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 hangingPunct="0"/>
            <a:r>
              <a:rPr sz="3600" kern="0" dirty="0"/>
              <a:t>UBS </a:t>
            </a:r>
            <a:r>
              <a:rPr sz="3600" kern="0" dirty="0" err="1"/>
              <a:t>funcionarão</a:t>
            </a:r>
            <a:r>
              <a:rPr sz="3600" kern="0" dirty="0"/>
              <a:t> </a:t>
            </a:r>
            <a:r>
              <a:rPr sz="3600" kern="0" dirty="0" err="1"/>
              <a:t>na</a:t>
            </a:r>
            <a:r>
              <a:rPr sz="3600" kern="0" dirty="0"/>
              <a:t> hora do </a:t>
            </a:r>
            <a:r>
              <a:rPr sz="3600" kern="0" dirty="0" err="1"/>
              <a:t>almoço</a:t>
            </a:r>
            <a:r>
              <a:rPr sz="3600" kern="0" dirty="0"/>
              <a:t>,  no </a:t>
            </a:r>
            <a:r>
              <a:rPr sz="3600" kern="0" dirty="0" err="1"/>
              <a:t>período</a:t>
            </a:r>
            <a:r>
              <a:rPr sz="3600" kern="0" dirty="0"/>
              <a:t> </a:t>
            </a:r>
            <a:r>
              <a:rPr sz="3600" kern="0" dirty="0" err="1"/>
              <a:t>noturno</a:t>
            </a:r>
            <a:r>
              <a:rPr sz="3600" kern="0" dirty="0"/>
              <a:t> </a:t>
            </a:r>
            <a:r>
              <a:rPr sz="3600" kern="0" dirty="0" err="1"/>
              <a:t>ou</a:t>
            </a:r>
            <a:r>
              <a:rPr sz="3600" kern="0" dirty="0"/>
              <a:t> </a:t>
            </a:r>
            <a:r>
              <a:rPr sz="3600" kern="0" dirty="0" err="1"/>
              <a:t>aos</a:t>
            </a:r>
            <a:r>
              <a:rPr sz="3600" kern="0" dirty="0"/>
              <a:t> fins de </a:t>
            </a:r>
            <a:r>
              <a:rPr sz="3600" kern="0" dirty="0" err="1" smtClean="0"/>
              <a:t>semana</a:t>
            </a:r>
            <a:r>
              <a:rPr lang="pt-BR" sz="3600" kern="0" dirty="0" smtClean="0"/>
              <a:t>:</a:t>
            </a:r>
          </a:p>
          <a:p>
            <a:pPr hangingPunct="0"/>
            <a:r>
              <a:rPr lang="pt-BR" sz="2800" b="1" kern="0" dirty="0"/>
              <a:t>	</a:t>
            </a:r>
            <a:r>
              <a:rPr lang="pt-BR" sz="2800" b="1" kern="0" dirty="0" smtClean="0"/>
              <a:t>- acesso à ESF</a:t>
            </a:r>
          </a:p>
          <a:p>
            <a:pPr hangingPunct="0"/>
            <a:r>
              <a:rPr lang="pt-BR" sz="2800" b="1" kern="0" dirty="0"/>
              <a:t>	</a:t>
            </a:r>
            <a:r>
              <a:rPr lang="pt-BR" sz="2800" b="1" kern="0" dirty="0" smtClean="0"/>
              <a:t>- acesso a serviços</a:t>
            </a:r>
          </a:p>
          <a:p>
            <a:pPr hangingPunct="0"/>
            <a:r>
              <a:rPr lang="pt-BR" sz="2800" b="1" kern="0" dirty="0"/>
              <a:t>	</a:t>
            </a:r>
            <a:r>
              <a:rPr lang="pt-BR" sz="2800" b="1" kern="0" dirty="0" smtClean="0"/>
              <a:t>- acesso à tecnologia</a:t>
            </a:r>
            <a:endParaRPr sz="2800" b="1" kern="0" dirty="0"/>
          </a:p>
        </p:txBody>
      </p:sp>
      <p:grpSp>
        <p:nvGrpSpPr>
          <p:cNvPr id="234" name="Group 113"/>
          <p:cNvGrpSpPr/>
          <p:nvPr/>
        </p:nvGrpSpPr>
        <p:grpSpPr>
          <a:xfrm>
            <a:off x="705847" y="3261338"/>
            <a:ext cx="705848" cy="932335"/>
            <a:chOff x="0" y="-1"/>
            <a:chExt cx="941130" cy="932334"/>
          </a:xfrm>
        </p:grpSpPr>
        <p:sp>
          <p:nvSpPr>
            <p:cNvPr id="232" name="Freeform 42"/>
            <p:cNvSpPr/>
            <p:nvPr/>
          </p:nvSpPr>
          <p:spPr>
            <a:xfrm>
              <a:off x="0" y="-2"/>
              <a:ext cx="941131" cy="932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4813" y="0"/>
                    <a:pt x="0" y="4813"/>
                    <a:pt x="0" y="10800"/>
                  </a:cubicBezTo>
                  <a:cubicBezTo>
                    <a:pt x="0" y="16787"/>
                    <a:pt x="4813" y="21600"/>
                    <a:pt x="10800" y="21600"/>
                  </a:cubicBezTo>
                  <a:cubicBezTo>
                    <a:pt x="16728" y="21600"/>
                    <a:pt x="21600" y="16787"/>
                    <a:pt x="21600" y="10800"/>
                  </a:cubicBezTo>
                  <a:cubicBezTo>
                    <a:pt x="21600" y="4813"/>
                    <a:pt x="16728" y="0"/>
                    <a:pt x="10800" y="0"/>
                  </a:cubicBezTo>
                  <a:close/>
                  <a:moveTo>
                    <a:pt x="10800" y="19252"/>
                  </a:moveTo>
                  <a:cubicBezTo>
                    <a:pt x="6104" y="19252"/>
                    <a:pt x="2348" y="15437"/>
                    <a:pt x="2348" y="10800"/>
                  </a:cubicBezTo>
                  <a:cubicBezTo>
                    <a:pt x="2348" y="6104"/>
                    <a:pt x="6104" y="2348"/>
                    <a:pt x="10800" y="2348"/>
                  </a:cubicBezTo>
                  <a:cubicBezTo>
                    <a:pt x="15437" y="2348"/>
                    <a:pt x="19252" y="6104"/>
                    <a:pt x="19252" y="10800"/>
                  </a:cubicBezTo>
                  <a:cubicBezTo>
                    <a:pt x="19252" y="15437"/>
                    <a:pt x="15437" y="19252"/>
                    <a:pt x="10800" y="1925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hangingPunct="0"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 kern="0">
                <a:solidFill>
                  <a:srgbClr val="000000"/>
                </a:solidFill>
                <a:sym typeface="Calibri"/>
              </a:endParaRPr>
            </a:p>
          </p:txBody>
        </p:sp>
        <p:sp>
          <p:nvSpPr>
            <p:cNvPr id="233" name="Freeform 43"/>
            <p:cNvSpPr/>
            <p:nvPr/>
          </p:nvSpPr>
          <p:spPr>
            <a:xfrm>
              <a:off x="430987" y="202293"/>
              <a:ext cx="228685" cy="4485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646" y="0"/>
                  </a:moveTo>
                  <a:lnTo>
                    <a:pt x="0" y="0"/>
                  </a:lnTo>
                  <a:lnTo>
                    <a:pt x="0" y="13553"/>
                  </a:lnTo>
                  <a:lnTo>
                    <a:pt x="16615" y="21600"/>
                  </a:lnTo>
                  <a:lnTo>
                    <a:pt x="21600" y="19482"/>
                  </a:lnTo>
                  <a:lnTo>
                    <a:pt x="6646" y="11859"/>
                  </a:lnTo>
                  <a:lnTo>
                    <a:pt x="6646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hangingPunct="0">
                <a:defRPr>
                  <a:latin typeface="+mn-lt"/>
                  <a:ea typeface="+mn-ea"/>
                  <a:cs typeface="+mn-cs"/>
                  <a:sym typeface="Calibri"/>
                </a:defRPr>
              </a:pPr>
              <a:endParaRPr kern="0">
                <a:solidFill>
                  <a:srgbClr val="000000"/>
                </a:solidFill>
                <a:sym typeface="Calibri"/>
              </a:endParaRPr>
            </a:p>
          </p:txBody>
        </p:sp>
      </p:grpSp>
      <p:sp>
        <p:nvSpPr>
          <p:cNvPr id="235" name="* Programa funcionará por adesão do município"/>
          <p:cNvSpPr txBox="1"/>
          <p:nvPr/>
        </p:nvSpPr>
        <p:spPr>
          <a:xfrm>
            <a:off x="627153" y="1896647"/>
            <a:ext cx="5797417" cy="4154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100" i="1">
                <a:solidFill>
                  <a:srgbClr val="FFFFFF"/>
                </a:solidFill>
              </a:defRPr>
            </a:lvl1pPr>
          </a:lstStyle>
          <a:p>
            <a:pPr hangingPunct="0"/>
            <a:r>
              <a:rPr kern="0">
                <a:latin typeface="Helvetica"/>
                <a:cs typeface="Helvetica"/>
                <a:sym typeface="Helvetica"/>
              </a:rPr>
              <a:t>* Programa funcionará por adesão do município</a:t>
            </a:r>
          </a:p>
        </p:txBody>
      </p:sp>
    </p:spTree>
    <p:extLst>
      <p:ext uri="{BB962C8B-B14F-4D97-AF65-F5344CB8AC3E}">
        <p14:creationId xmlns:p14="http://schemas.microsoft.com/office/powerpoint/2010/main" val="279364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Espaço Reservado para Conteú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6906516"/>
              </p:ext>
            </p:extLst>
          </p:nvPr>
        </p:nvGraphicFramePr>
        <p:xfrm>
          <a:off x="251520" y="1124744"/>
          <a:ext cx="788670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ítulo 1"/>
          <p:cNvSpPr txBox="1">
            <a:spLocks/>
          </p:cNvSpPr>
          <p:nvPr/>
        </p:nvSpPr>
        <p:spPr bwMode="auto">
          <a:xfrm>
            <a:off x="755576" y="283085"/>
            <a:ext cx="8229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marR="0" lvl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400"/>
              <a:buFont typeface="Arial" pitchFamily="34" charset="0"/>
              <a:buNone/>
              <a:defRPr sz="2000" b="1" i="0" u="none" strike="noStrike" cap="none">
                <a:solidFill>
                  <a:srgbClr val="00976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defRPr>
            </a:lvl1pPr>
            <a:lvl2pPr marR="0" lvl="1" algn="ctr" fontAlgn="base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fontAlgn="base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fontAlgn="base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fontAlgn="base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algn="ctr" fontAlgn="base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algn="ctr" fontAlgn="base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algn="ctr" fontAlgn="base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algn="ctr" fontAlgn="base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just">
              <a:buClr>
                <a:prstClr val="black"/>
              </a:buClr>
            </a:pPr>
            <a:r>
              <a:rPr lang="pt-BR" sz="3600" dirty="0"/>
              <a:t>Objetivos</a:t>
            </a:r>
          </a:p>
        </p:txBody>
      </p:sp>
    </p:spTree>
    <p:extLst>
      <p:ext uri="{BB962C8B-B14F-4D97-AF65-F5344CB8AC3E}">
        <p14:creationId xmlns:p14="http://schemas.microsoft.com/office/powerpoint/2010/main" val="125354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5371704"/>
              </p:ext>
            </p:extLst>
          </p:nvPr>
        </p:nvGraphicFramePr>
        <p:xfrm>
          <a:off x="885244" y="2915755"/>
          <a:ext cx="3494644" cy="2057494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1102871">
                  <a:extLst>
                    <a:ext uri="{9D8B030D-6E8A-4147-A177-3AD203B41FA5}">
                      <a16:colId xmlns="" xmlns:a16="http://schemas.microsoft.com/office/drawing/2014/main" val="3422987704"/>
                    </a:ext>
                  </a:extLst>
                </a:gridCol>
                <a:gridCol w="770683">
                  <a:extLst>
                    <a:ext uri="{9D8B030D-6E8A-4147-A177-3AD203B41FA5}">
                      <a16:colId xmlns="" xmlns:a16="http://schemas.microsoft.com/office/drawing/2014/main" val="3265497739"/>
                    </a:ext>
                  </a:extLst>
                </a:gridCol>
                <a:gridCol w="877098">
                  <a:extLst>
                    <a:ext uri="{9D8B030D-6E8A-4147-A177-3AD203B41FA5}">
                      <a16:colId xmlns="" xmlns:a16="http://schemas.microsoft.com/office/drawing/2014/main" val="2901716386"/>
                    </a:ext>
                  </a:extLst>
                </a:gridCol>
                <a:gridCol w="743992">
                  <a:extLst>
                    <a:ext uri="{9D8B030D-6E8A-4147-A177-3AD203B41FA5}">
                      <a16:colId xmlns="" xmlns:a16="http://schemas.microsoft.com/office/drawing/2014/main" val="621198289"/>
                    </a:ext>
                  </a:extLst>
                </a:gridCol>
              </a:tblGrid>
              <a:tr h="646433"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>
                          <a:solidFill>
                            <a:schemeClr val="bg1"/>
                          </a:solidFill>
                          <a:effectLst/>
                        </a:rPr>
                        <a:t>Composição do </a:t>
                      </a:r>
                      <a:r>
                        <a:rPr lang="pt-BR" sz="1400" b="1" dirty="0" smtClean="0">
                          <a:solidFill>
                            <a:schemeClr val="bg1"/>
                          </a:solidFill>
                          <a:effectLst/>
                        </a:rPr>
                        <a:t>valor </a:t>
                      </a:r>
                      <a:r>
                        <a:rPr lang="pt-BR" sz="1400" b="1" dirty="0">
                          <a:solidFill>
                            <a:schemeClr val="bg1"/>
                          </a:solidFill>
                          <a:effectLst/>
                        </a:rPr>
                        <a:t>atual</a:t>
                      </a:r>
                      <a:endParaRPr lang="pt-BR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338" marR="33338" marT="0" marB="0" anchor="ctr">
                    <a:solidFill>
                      <a:srgbClr val="32926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err="1">
                          <a:effectLst/>
                        </a:rPr>
                        <a:t>Qnt</a:t>
                      </a:r>
                      <a:r>
                        <a:rPr lang="pt-BR" sz="1400" b="1" dirty="0">
                          <a:effectLst/>
                        </a:rPr>
                        <a:t>.</a:t>
                      </a:r>
                      <a:endParaRPr lang="pt-BR" sz="14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338" marR="33338" marT="0" marB="0" anchor="ctr">
                    <a:solidFill>
                      <a:srgbClr val="32926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>
                          <a:effectLst/>
                        </a:rPr>
                        <a:t>Valor de Referência</a:t>
                      </a:r>
                      <a:endParaRPr lang="pt-BR" sz="14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338" marR="33338" marT="0" marB="0" anchor="ctr">
                    <a:solidFill>
                      <a:srgbClr val="32926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>
                          <a:effectLst/>
                        </a:rPr>
                        <a:t>Valor</a:t>
                      </a:r>
                      <a:endParaRPr lang="pt-BR" sz="14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338" marR="33338" marT="0" marB="0" anchor="ctr">
                    <a:solidFill>
                      <a:srgbClr val="32926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8007733"/>
                  </a:ext>
                </a:extLst>
              </a:tr>
              <a:tr h="304756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effectLst/>
                        </a:rPr>
                        <a:t>ESF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effectLst/>
                        </a:rPr>
                        <a:t>3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effectLst/>
                        </a:rPr>
                        <a:t>7.130,00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effectLst/>
                        </a:rPr>
                        <a:t>21.390,00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338" marR="33338" marT="0" marB="0" anchor="ctr"/>
                </a:tc>
                <a:extLst>
                  <a:ext uri="{0D108BD9-81ED-4DB2-BD59-A6C34878D82A}">
                    <a16:rowId xmlns="" xmlns:a16="http://schemas.microsoft.com/office/drawing/2014/main" val="1657428888"/>
                  </a:ext>
                </a:extLst>
              </a:tr>
              <a:tr h="257104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effectLst/>
                        </a:rPr>
                        <a:t>ESB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effectLst/>
                        </a:rPr>
                        <a:t>0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effectLst/>
                        </a:rPr>
                        <a:t>2.230,00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effectLst/>
                        </a:rPr>
                        <a:t>0</a:t>
                      </a:r>
                      <a:r>
                        <a:rPr lang="pt-BR" sz="1400" dirty="0">
                          <a:effectLst/>
                        </a:rPr>
                        <a:t> 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338" marR="33338" marT="0" marB="0" anchor="ctr"/>
                </a:tc>
                <a:extLst>
                  <a:ext uri="{0D108BD9-81ED-4DB2-BD59-A6C34878D82A}">
                    <a16:rowId xmlns="" xmlns:a16="http://schemas.microsoft.com/office/drawing/2014/main" val="2823816603"/>
                  </a:ext>
                </a:extLst>
              </a:tr>
              <a:tr h="257104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effectLst/>
                        </a:rPr>
                        <a:t>GERENTE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effectLst/>
                        </a:rPr>
                        <a:t>0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effectLst/>
                        </a:rPr>
                        <a:t>1.426,00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effectLst/>
                        </a:rPr>
                        <a:t>0</a:t>
                      </a:r>
                      <a:r>
                        <a:rPr lang="pt-BR" sz="1400" dirty="0">
                          <a:effectLst/>
                        </a:rPr>
                        <a:t> 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338" marR="33338" marT="0" marB="0" anchor="ctr"/>
                </a:tc>
                <a:extLst>
                  <a:ext uri="{0D108BD9-81ED-4DB2-BD59-A6C34878D82A}">
                    <a16:rowId xmlns="" xmlns:a16="http://schemas.microsoft.com/office/drawing/2014/main" val="3148456578"/>
                  </a:ext>
                </a:extLst>
              </a:tr>
              <a:tr h="470133"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>
                          <a:effectLst/>
                        </a:rPr>
                        <a:t>Total</a:t>
                      </a:r>
                      <a:endParaRPr lang="pt-BR" sz="14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338" marR="33338" marT="0" marB="0" anchor="ctr"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>
                          <a:effectLst/>
                        </a:rPr>
                        <a:t>-</a:t>
                      </a:r>
                      <a:endParaRPr lang="pt-BR" sz="14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338" marR="33338" marT="0" marB="0" anchor="ctr"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>
                          <a:effectLst/>
                        </a:rPr>
                        <a:t>-</a:t>
                      </a:r>
                      <a:endParaRPr lang="pt-BR" sz="14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338" marR="33338" marT="0" marB="0" anchor="ctr"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>
                          <a:effectLst/>
                        </a:rPr>
                        <a:t>21.390,00</a:t>
                      </a:r>
                      <a:endParaRPr lang="pt-BR" sz="14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338" marR="33338" marT="0" marB="0" anchor="ctr"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30982879"/>
                  </a:ext>
                </a:extLst>
              </a:tr>
            </a:tbl>
          </a:graphicData>
        </a:graphic>
      </p:graphicFrame>
      <p:graphicFrame>
        <p:nvGraphicFramePr>
          <p:cNvPr id="14" name="Tabe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5519190"/>
              </p:ext>
            </p:extLst>
          </p:nvPr>
        </p:nvGraphicFramePr>
        <p:xfrm>
          <a:off x="4834098" y="2915756"/>
          <a:ext cx="3483165" cy="2062681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1098383">
                  <a:extLst>
                    <a:ext uri="{9D8B030D-6E8A-4147-A177-3AD203B41FA5}">
                      <a16:colId xmlns="" xmlns:a16="http://schemas.microsoft.com/office/drawing/2014/main" val="479642090"/>
                    </a:ext>
                  </a:extLst>
                </a:gridCol>
                <a:gridCol w="768430">
                  <a:extLst>
                    <a:ext uri="{9D8B030D-6E8A-4147-A177-3AD203B41FA5}">
                      <a16:colId xmlns="" xmlns:a16="http://schemas.microsoft.com/office/drawing/2014/main" val="3419048640"/>
                    </a:ext>
                  </a:extLst>
                </a:gridCol>
                <a:gridCol w="808176">
                  <a:extLst>
                    <a:ext uri="{9D8B030D-6E8A-4147-A177-3AD203B41FA5}">
                      <a16:colId xmlns="" xmlns:a16="http://schemas.microsoft.com/office/drawing/2014/main" val="671192087"/>
                    </a:ext>
                  </a:extLst>
                </a:gridCol>
                <a:gridCol w="808176">
                  <a:extLst>
                    <a:ext uri="{9D8B030D-6E8A-4147-A177-3AD203B41FA5}">
                      <a16:colId xmlns="" xmlns:a16="http://schemas.microsoft.com/office/drawing/2014/main" val="4217856721"/>
                    </a:ext>
                  </a:extLst>
                </a:gridCol>
              </a:tblGrid>
              <a:tr h="611746"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>
                          <a:effectLst/>
                        </a:rPr>
                        <a:t>Composição do valor Adicional</a:t>
                      </a:r>
                      <a:endParaRPr lang="pt-BR" sz="14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338" marR="33338" marT="0" marB="0" anchor="ctr">
                    <a:solidFill>
                      <a:srgbClr val="C7D42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err="1">
                          <a:effectLst/>
                        </a:rPr>
                        <a:t>Qnt</a:t>
                      </a:r>
                      <a:r>
                        <a:rPr lang="pt-BR" sz="1400" b="1" dirty="0">
                          <a:effectLst/>
                        </a:rPr>
                        <a:t>.</a:t>
                      </a:r>
                      <a:endParaRPr lang="pt-BR" sz="14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338" marR="33338" marT="0" marB="0" anchor="ctr">
                    <a:solidFill>
                      <a:srgbClr val="EDF1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>
                          <a:effectLst/>
                        </a:rPr>
                        <a:t>Valor de Referência</a:t>
                      </a:r>
                      <a:endParaRPr lang="pt-BR" sz="14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338" marR="33338" marT="0" marB="0" anchor="ctr">
                    <a:solidFill>
                      <a:srgbClr val="EDF1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>
                          <a:effectLst/>
                        </a:rPr>
                        <a:t>Valor</a:t>
                      </a:r>
                      <a:endParaRPr lang="pt-BR" sz="14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338" marR="33338" marT="0" marB="0" anchor="ctr">
                    <a:solidFill>
                      <a:srgbClr val="EDF1B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08421757"/>
                  </a:ext>
                </a:extLst>
              </a:tr>
              <a:tr h="287785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effectLst/>
                        </a:rPr>
                        <a:t>ESF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effectLst/>
                          <a:latin typeface="+mn-lt"/>
                          <a:cs typeface="+mn-cs"/>
                        </a:rPr>
                        <a:t>3</a:t>
                      </a:r>
                      <a:r>
                        <a:rPr lang="pt-BR" sz="1400" baseline="0" dirty="0" smtClean="0">
                          <a:effectLst/>
                          <a:latin typeface="+mn-lt"/>
                          <a:cs typeface="+mn-cs"/>
                        </a:rPr>
                        <a:t> + 1 </a:t>
                      </a:r>
                      <a:r>
                        <a:rPr lang="pt-BR" sz="14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cs typeface="+mn-cs"/>
                        </a:rPr>
                        <a:t>adicional</a:t>
                      </a:r>
                      <a:endParaRPr lang="pt-BR" sz="14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effectLst/>
                        </a:rPr>
                        <a:t>10.695,00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effectLst/>
                        </a:rPr>
                        <a:t>42.780,00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338" marR="33338" marT="0" marB="0" anchor="ctr"/>
                </a:tc>
                <a:extLst>
                  <a:ext uri="{0D108BD9-81ED-4DB2-BD59-A6C34878D82A}">
                    <a16:rowId xmlns="" xmlns:a16="http://schemas.microsoft.com/office/drawing/2014/main" val="3839722565"/>
                  </a:ext>
                </a:extLst>
              </a:tr>
              <a:tr h="253497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effectLst/>
                        </a:rPr>
                        <a:t>ESB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pt-BR" sz="14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effectLst/>
                        </a:rPr>
                        <a:t>4.470,00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effectLst/>
                        </a:rPr>
                        <a:t>0</a:t>
                      </a:r>
                      <a:r>
                        <a:rPr lang="pt-BR" sz="1400" dirty="0">
                          <a:effectLst/>
                        </a:rPr>
                        <a:t> 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338" marR="33338" marT="0" marB="0" anchor="ctr"/>
                </a:tc>
                <a:extLst>
                  <a:ext uri="{0D108BD9-81ED-4DB2-BD59-A6C34878D82A}">
                    <a16:rowId xmlns="" xmlns:a16="http://schemas.microsoft.com/office/drawing/2014/main" val="374674446"/>
                  </a:ext>
                </a:extLst>
              </a:tr>
              <a:tr h="291747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effectLst/>
                        </a:rPr>
                        <a:t>GERENTE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>
                          <a:effectLst/>
                        </a:rPr>
                        <a:t>1</a:t>
                      </a:r>
                      <a:endParaRPr lang="pt-BR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>
                          <a:effectLst/>
                        </a:rPr>
                        <a:t>1.426,00</a:t>
                      </a:r>
                      <a:endParaRPr lang="pt-BR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effectLst/>
                        </a:rPr>
                        <a:t>1.426,00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338" marR="33338" marT="0" marB="0" anchor="ctr"/>
                </a:tc>
                <a:extLst>
                  <a:ext uri="{0D108BD9-81ED-4DB2-BD59-A6C34878D82A}">
                    <a16:rowId xmlns="" xmlns:a16="http://schemas.microsoft.com/office/drawing/2014/main" val="2915170029"/>
                  </a:ext>
                </a:extLst>
              </a:tr>
              <a:tr h="450637"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>
                          <a:effectLst/>
                        </a:rPr>
                        <a:t>Total</a:t>
                      </a:r>
                      <a:endParaRPr lang="pt-BR" sz="14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338" marR="33338" marT="0" marB="0" anchor="ctr"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>
                          <a:effectLst/>
                        </a:rPr>
                        <a:t>-</a:t>
                      </a:r>
                      <a:endParaRPr lang="pt-BR" sz="14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338" marR="33338" marT="0" marB="0" anchor="ctr"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>
                          <a:effectLst/>
                        </a:rPr>
                        <a:t>-</a:t>
                      </a:r>
                      <a:endParaRPr lang="pt-BR" sz="14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338" marR="33338" marT="0" marB="0" anchor="ctr"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>
                          <a:effectLst/>
                        </a:rPr>
                        <a:t>44.206,00</a:t>
                      </a:r>
                      <a:endParaRPr lang="pt-BR" sz="14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338" marR="33338" marT="0" marB="0" anchor="ctr"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27179153"/>
                  </a:ext>
                </a:extLst>
              </a:tr>
            </a:tbl>
          </a:graphicData>
        </a:graphic>
      </p:graphicFrame>
      <p:sp>
        <p:nvSpPr>
          <p:cNvPr id="15" name="Título 1"/>
          <p:cNvSpPr txBox="1">
            <a:spLocks/>
          </p:cNvSpPr>
          <p:nvPr/>
        </p:nvSpPr>
        <p:spPr>
          <a:xfrm>
            <a:off x="448667" y="1382728"/>
            <a:ext cx="8180985" cy="5566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sz="4000" b="1" dirty="0" smtClean="0">
              <a:solidFill>
                <a:srgbClr val="00976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4000" b="1" dirty="0" smtClean="0">
                <a:solidFill>
                  <a:srgbClr val="0097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Modelos de Adesão  </a:t>
            </a:r>
          </a:p>
          <a:p>
            <a:r>
              <a:rPr lang="pt-BR" sz="2800" b="1" dirty="0" smtClean="0">
                <a:solidFill>
                  <a:srgbClr val="0097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Aumento de 106,7% para UBS 60 horas (sem saúde bucal</a:t>
            </a:r>
            <a:r>
              <a:rPr lang="pt-BR" sz="2800" b="1" dirty="0">
                <a:solidFill>
                  <a:srgbClr val="0097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pt-BR" sz="2800" b="1" dirty="0" smtClean="0">
                <a:solidFill>
                  <a:srgbClr val="0097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sz="3600" b="1" dirty="0">
              <a:solidFill>
                <a:srgbClr val="00976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1349089" y="2477585"/>
            <a:ext cx="342260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Valores atuais de repasse p/ UBS</a:t>
            </a:r>
            <a:endParaRPr lang="pt-BR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4740359" y="2462341"/>
            <a:ext cx="440364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Valores após a adesão ao </a:t>
            </a:r>
            <a:r>
              <a:rPr lang="pt-BR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horário ampliado</a:t>
            </a:r>
            <a:endParaRPr lang="pt-BR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8" name="Conector reto 37"/>
          <p:cNvCxnSpPr/>
          <p:nvPr/>
        </p:nvCxnSpPr>
        <p:spPr>
          <a:xfrm flipH="1">
            <a:off x="4053695" y="5157012"/>
            <a:ext cx="3873827" cy="1"/>
          </a:xfrm>
          <a:prstGeom prst="line">
            <a:avLst/>
          </a:prstGeom>
          <a:ln w="28575">
            <a:solidFill>
              <a:srgbClr val="C7D4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Elipse 38"/>
          <p:cNvSpPr/>
          <p:nvPr/>
        </p:nvSpPr>
        <p:spPr>
          <a:xfrm>
            <a:off x="5034791" y="5114594"/>
            <a:ext cx="1179638" cy="1360170"/>
          </a:xfrm>
          <a:prstGeom prst="ellipse">
            <a:avLst/>
          </a:prstGeom>
          <a:solidFill>
            <a:srgbClr val="C7D4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pt-BR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106,7%</a:t>
            </a:r>
            <a:endParaRPr lang="pt-BR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0" name="Conector reto 39"/>
          <p:cNvCxnSpPr/>
          <p:nvPr/>
        </p:nvCxnSpPr>
        <p:spPr>
          <a:xfrm>
            <a:off x="4053695" y="4796539"/>
            <a:ext cx="0" cy="345844"/>
          </a:xfrm>
          <a:prstGeom prst="line">
            <a:avLst/>
          </a:prstGeom>
          <a:ln w="28575">
            <a:solidFill>
              <a:srgbClr val="C7D4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/>
          <p:cNvCxnSpPr/>
          <p:nvPr/>
        </p:nvCxnSpPr>
        <p:spPr>
          <a:xfrm>
            <a:off x="7907237" y="4829193"/>
            <a:ext cx="0" cy="345844"/>
          </a:xfrm>
          <a:prstGeom prst="line">
            <a:avLst/>
          </a:prstGeom>
          <a:ln w="28575">
            <a:solidFill>
              <a:srgbClr val="C7D4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9468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e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0820198"/>
              </p:ext>
            </p:extLst>
          </p:nvPr>
        </p:nvGraphicFramePr>
        <p:xfrm>
          <a:off x="4834101" y="2886235"/>
          <a:ext cx="3481179" cy="2217420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1098383">
                  <a:extLst>
                    <a:ext uri="{9D8B030D-6E8A-4147-A177-3AD203B41FA5}">
                      <a16:colId xmlns="" xmlns:a16="http://schemas.microsoft.com/office/drawing/2014/main" val="1182822655"/>
                    </a:ext>
                  </a:extLst>
                </a:gridCol>
                <a:gridCol w="821425">
                  <a:extLst>
                    <a:ext uri="{9D8B030D-6E8A-4147-A177-3AD203B41FA5}">
                      <a16:colId xmlns="" xmlns:a16="http://schemas.microsoft.com/office/drawing/2014/main" val="3041997852"/>
                    </a:ext>
                  </a:extLst>
                </a:gridCol>
                <a:gridCol w="821425">
                  <a:extLst>
                    <a:ext uri="{9D8B030D-6E8A-4147-A177-3AD203B41FA5}">
                      <a16:colId xmlns="" xmlns:a16="http://schemas.microsoft.com/office/drawing/2014/main" val="4022788112"/>
                    </a:ext>
                  </a:extLst>
                </a:gridCol>
                <a:gridCol w="739946">
                  <a:extLst>
                    <a:ext uri="{9D8B030D-6E8A-4147-A177-3AD203B41FA5}">
                      <a16:colId xmlns="" xmlns:a16="http://schemas.microsoft.com/office/drawing/2014/main" val="2969174882"/>
                    </a:ext>
                  </a:extLst>
                </a:gridCol>
              </a:tblGrid>
              <a:tr h="621067"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>
                          <a:effectLst/>
                        </a:rPr>
                        <a:t>Composição do valor Adicional</a:t>
                      </a:r>
                      <a:endParaRPr lang="pt-BR" sz="14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338" marR="33338" marT="0" marB="0" anchor="ctr">
                    <a:solidFill>
                      <a:srgbClr val="C7D42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err="1">
                          <a:effectLst/>
                        </a:rPr>
                        <a:t>Qnt</a:t>
                      </a:r>
                      <a:r>
                        <a:rPr lang="pt-BR" sz="1400" b="1" dirty="0">
                          <a:effectLst/>
                        </a:rPr>
                        <a:t>.</a:t>
                      </a:r>
                      <a:endParaRPr lang="pt-BR" sz="14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338" marR="33338" marT="0" marB="0" anchor="ctr">
                    <a:solidFill>
                      <a:srgbClr val="EDF1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>
                          <a:effectLst/>
                        </a:rPr>
                        <a:t>Valor de Referência</a:t>
                      </a:r>
                      <a:endParaRPr lang="pt-BR" sz="14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338" marR="33338" marT="0" marB="0" anchor="ctr">
                    <a:solidFill>
                      <a:srgbClr val="EDF1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>
                          <a:effectLst/>
                        </a:rPr>
                        <a:t>Valor</a:t>
                      </a:r>
                      <a:endParaRPr lang="pt-BR" sz="14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338" marR="33338" marT="0" marB="0" anchor="ctr">
                    <a:solidFill>
                      <a:srgbClr val="EDF1B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08770337"/>
                  </a:ext>
                </a:extLst>
              </a:tr>
              <a:tr h="315476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effectLst/>
                        </a:rPr>
                        <a:t>ESF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effectLst/>
                          <a:latin typeface="+mn-lt"/>
                          <a:cs typeface="+mn-cs"/>
                        </a:rPr>
                        <a:t>3</a:t>
                      </a:r>
                      <a:r>
                        <a:rPr lang="pt-BR" sz="1400" baseline="0" dirty="0" smtClean="0">
                          <a:effectLst/>
                          <a:latin typeface="+mn-lt"/>
                          <a:cs typeface="+mn-cs"/>
                        </a:rPr>
                        <a:t> + 1 </a:t>
                      </a:r>
                      <a:r>
                        <a:rPr lang="pt-BR" sz="14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cs typeface="+mn-cs"/>
                        </a:rPr>
                        <a:t>adicional</a:t>
                      </a:r>
                      <a:endParaRPr lang="pt-BR" sz="14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effectLst/>
                        </a:rPr>
                        <a:t>10.695,00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effectLst/>
                        </a:rPr>
                        <a:t>42.780,00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338" marR="33338" marT="0" marB="0" anchor="ctr"/>
                </a:tc>
                <a:extLst>
                  <a:ext uri="{0D108BD9-81ED-4DB2-BD59-A6C34878D82A}">
                    <a16:rowId xmlns="" xmlns:a16="http://schemas.microsoft.com/office/drawing/2014/main" val="3868966087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effectLst/>
                        </a:rPr>
                        <a:t>ESB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effectLst/>
                          <a:latin typeface="+mn-lt"/>
                          <a:cs typeface="+mn-cs"/>
                        </a:rPr>
                        <a:t>2</a:t>
                      </a:r>
                      <a:r>
                        <a:rPr lang="pt-BR" sz="1400" baseline="0" dirty="0" smtClean="0">
                          <a:effectLst/>
                          <a:latin typeface="+mn-lt"/>
                          <a:cs typeface="+mn-cs"/>
                        </a:rPr>
                        <a:t> + 1 </a:t>
                      </a:r>
                      <a:r>
                        <a:rPr lang="pt-BR" sz="14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cs typeface="+mn-cs"/>
                        </a:rPr>
                        <a:t>adicional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effectLst/>
                        </a:rPr>
                        <a:t>4.470,00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effectLst/>
                        </a:rPr>
                        <a:t>13.410,00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338" marR="33338" marT="0" marB="0" anchor="ctr"/>
                </a:tc>
                <a:extLst>
                  <a:ext uri="{0D108BD9-81ED-4DB2-BD59-A6C34878D82A}">
                    <a16:rowId xmlns="" xmlns:a16="http://schemas.microsoft.com/office/drawing/2014/main" val="1528938401"/>
                  </a:ext>
                </a:extLst>
              </a:tr>
              <a:tr h="291747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effectLst/>
                        </a:rPr>
                        <a:t>GERENTE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effectLst/>
                        </a:rPr>
                        <a:t>1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effectLst/>
                        </a:rPr>
                        <a:t>1.426,00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effectLst/>
                        </a:rPr>
                        <a:t>1.426,00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338" marR="33338" marT="0" marB="0" anchor="ctr"/>
                </a:tc>
                <a:extLst>
                  <a:ext uri="{0D108BD9-81ED-4DB2-BD59-A6C34878D82A}">
                    <a16:rowId xmlns="" xmlns:a16="http://schemas.microsoft.com/office/drawing/2014/main" val="1763426231"/>
                  </a:ext>
                </a:extLst>
              </a:tr>
              <a:tr h="432153"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>
                          <a:effectLst/>
                        </a:rPr>
                        <a:t>Total</a:t>
                      </a:r>
                      <a:endParaRPr lang="pt-BR" sz="14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>
                          <a:effectLst/>
                        </a:rPr>
                        <a:t>-</a:t>
                      </a:r>
                      <a:endParaRPr lang="pt-BR" sz="14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>
                          <a:effectLst/>
                        </a:rPr>
                        <a:t>-</a:t>
                      </a:r>
                      <a:endParaRPr lang="pt-BR" sz="14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>
                          <a:effectLst/>
                        </a:rPr>
                        <a:t>57.616,00</a:t>
                      </a:r>
                      <a:endParaRPr lang="pt-BR" sz="14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338" marR="33338" marT="0" marB="0" anchor="ctr"/>
                </a:tc>
                <a:extLst>
                  <a:ext uri="{0D108BD9-81ED-4DB2-BD59-A6C34878D82A}">
                    <a16:rowId xmlns="" xmlns:a16="http://schemas.microsoft.com/office/drawing/2014/main" val="3700642411"/>
                  </a:ext>
                </a:extLst>
              </a:tr>
            </a:tbl>
          </a:graphicData>
        </a:graphic>
      </p:graphicFrame>
      <p:graphicFrame>
        <p:nvGraphicFramePr>
          <p:cNvPr id="12" name="Tabela 11"/>
          <p:cNvGraphicFramePr>
            <a:graphicFrameLocks noGrp="1"/>
          </p:cNvGraphicFramePr>
          <p:nvPr>
            <p:extLst/>
          </p:nvPr>
        </p:nvGraphicFramePr>
        <p:xfrm>
          <a:off x="933298" y="2899440"/>
          <a:ext cx="3492648" cy="2057494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1102871">
                  <a:extLst>
                    <a:ext uri="{9D8B030D-6E8A-4147-A177-3AD203B41FA5}">
                      <a16:colId xmlns="" xmlns:a16="http://schemas.microsoft.com/office/drawing/2014/main" val="3122135618"/>
                    </a:ext>
                  </a:extLst>
                </a:gridCol>
                <a:gridCol w="823832">
                  <a:extLst>
                    <a:ext uri="{9D8B030D-6E8A-4147-A177-3AD203B41FA5}">
                      <a16:colId xmlns="" xmlns:a16="http://schemas.microsoft.com/office/drawing/2014/main" val="2509238268"/>
                    </a:ext>
                  </a:extLst>
                </a:gridCol>
                <a:gridCol w="823832">
                  <a:extLst>
                    <a:ext uri="{9D8B030D-6E8A-4147-A177-3AD203B41FA5}">
                      <a16:colId xmlns="" xmlns:a16="http://schemas.microsoft.com/office/drawing/2014/main" val="516516490"/>
                    </a:ext>
                  </a:extLst>
                </a:gridCol>
                <a:gridCol w="742113">
                  <a:extLst>
                    <a:ext uri="{9D8B030D-6E8A-4147-A177-3AD203B41FA5}">
                      <a16:colId xmlns="" xmlns:a16="http://schemas.microsoft.com/office/drawing/2014/main" val="3480973173"/>
                    </a:ext>
                  </a:extLst>
                </a:gridCol>
              </a:tblGrid>
              <a:tr h="64643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14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Composição do valor atual</a:t>
                      </a:r>
                    </a:p>
                  </a:txBody>
                  <a:tcPr marL="33338" marR="33338" marT="0" marB="0" anchor="ctr">
                    <a:solidFill>
                      <a:srgbClr val="32926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1400" b="1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Qnt</a:t>
                      </a:r>
                      <a:r>
                        <a:rPr lang="pt-BR" sz="14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33338" marR="33338" marT="0" marB="0" anchor="ctr">
                    <a:solidFill>
                      <a:srgbClr val="32926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14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Valor de Referência</a:t>
                      </a:r>
                    </a:p>
                  </a:txBody>
                  <a:tcPr marL="33338" marR="33338" marT="0" marB="0" anchor="ctr">
                    <a:solidFill>
                      <a:srgbClr val="32926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1400" b="1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Valor</a:t>
                      </a:r>
                    </a:p>
                  </a:txBody>
                  <a:tcPr marL="33338" marR="33338" marT="0" marB="0" anchor="ctr">
                    <a:solidFill>
                      <a:srgbClr val="32926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9116191"/>
                  </a:ext>
                </a:extLst>
              </a:tr>
              <a:tr h="321073">
                <a:tc>
                  <a:txBody>
                    <a:bodyPr/>
                    <a:lstStyle/>
                    <a:p>
                      <a:pPr algn="ctr"/>
                      <a:r>
                        <a:rPr lang="pt-BR" sz="1400">
                          <a:effectLst/>
                        </a:rPr>
                        <a:t>ESF</a:t>
                      </a:r>
                      <a:endParaRPr lang="pt-BR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effectLst/>
                        </a:rPr>
                        <a:t>3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effectLst/>
                        </a:rPr>
                        <a:t>7.130,00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effectLst/>
                        </a:rPr>
                        <a:t>21.390,00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338" marR="33338" marT="0" marB="0" anchor="ctr"/>
                </a:tc>
                <a:extLst>
                  <a:ext uri="{0D108BD9-81ED-4DB2-BD59-A6C34878D82A}">
                    <a16:rowId xmlns="" xmlns:a16="http://schemas.microsoft.com/office/drawing/2014/main" val="3740236402"/>
                  </a:ext>
                </a:extLst>
              </a:tr>
              <a:tr h="257104">
                <a:tc>
                  <a:txBody>
                    <a:bodyPr/>
                    <a:lstStyle/>
                    <a:p>
                      <a:pPr algn="ctr"/>
                      <a:r>
                        <a:rPr lang="pt-BR" sz="1400">
                          <a:effectLst/>
                        </a:rPr>
                        <a:t>ESB</a:t>
                      </a:r>
                      <a:endParaRPr lang="pt-BR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effectLst/>
                        </a:rPr>
                        <a:t>2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>
                          <a:effectLst/>
                        </a:rPr>
                        <a:t>2.230,00</a:t>
                      </a:r>
                      <a:endParaRPr lang="pt-BR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effectLst/>
                        </a:rPr>
                        <a:t>4.460,00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338" marR="33338" marT="0" marB="0" anchor="ctr"/>
                </a:tc>
                <a:extLst>
                  <a:ext uri="{0D108BD9-81ED-4DB2-BD59-A6C34878D82A}">
                    <a16:rowId xmlns="" xmlns:a16="http://schemas.microsoft.com/office/drawing/2014/main" val="1024499768"/>
                  </a:ext>
                </a:extLst>
              </a:tr>
              <a:tr h="257104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effectLst/>
                        </a:rPr>
                        <a:t>GERENTE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effectLst/>
                        </a:rPr>
                        <a:t>0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effectLst/>
                        </a:rPr>
                        <a:t>1.426,00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effectLst/>
                        </a:rPr>
                        <a:t> 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338" marR="33338" marT="0" marB="0" anchor="ctr"/>
                </a:tc>
                <a:extLst>
                  <a:ext uri="{0D108BD9-81ED-4DB2-BD59-A6C34878D82A}">
                    <a16:rowId xmlns="" xmlns:a16="http://schemas.microsoft.com/office/drawing/2014/main" val="3895780579"/>
                  </a:ext>
                </a:extLst>
              </a:tr>
              <a:tr h="470133"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>
                          <a:effectLst/>
                        </a:rPr>
                        <a:t>Total</a:t>
                      </a:r>
                      <a:endParaRPr lang="pt-BR" sz="14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>
                          <a:effectLst/>
                        </a:rPr>
                        <a:t>-</a:t>
                      </a:r>
                      <a:endParaRPr lang="pt-BR" sz="14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>
                          <a:effectLst/>
                        </a:rPr>
                        <a:t>-</a:t>
                      </a:r>
                      <a:endParaRPr lang="pt-BR" sz="14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>
                          <a:effectLst/>
                        </a:rPr>
                        <a:t>25.850,00</a:t>
                      </a:r>
                      <a:endParaRPr lang="pt-BR" sz="14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338" marR="33338" marT="0" marB="0" anchor="ctr"/>
                </a:tc>
                <a:extLst>
                  <a:ext uri="{0D108BD9-81ED-4DB2-BD59-A6C34878D82A}">
                    <a16:rowId xmlns="" xmlns:a16="http://schemas.microsoft.com/office/drawing/2014/main" val="3066830726"/>
                  </a:ext>
                </a:extLst>
              </a:tr>
            </a:tbl>
          </a:graphicData>
        </a:graphic>
      </p:graphicFrame>
      <p:sp>
        <p:nvSpPr>
          <p:cNvPr id="15" name="Título 1"/>
          <p:cNvSpPr txBox="1">
            <a:spLocks/>
          </p:cNvSpPr>
          <p:nvPr/>
        </p:nvSpPr>
        <p:spPr>
          <a:xfrm>
            <a:off x="538472" y="1091048"/>
            <a:ext cx="8205479" cy="5566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dirty="0">
                <a:solidFill>
                  <a:srgbClr val="0097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Modelos de Adesão  </a:t>
            </a:r>
          </a:p>
          <a:p>
            <a:r>
              <a:rPr lang="pt-BR" sz="2800" b="1" dirty="0">
                <a:solidFill>
                  <a:srgbClr val="0097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Aumento de 122,9</a:t>
            </a:r>
            <a:r>
              <a:rPr lang="pt-BR" sz="2800" b="1" dirty="0" smtClean="0">
                <a:solidFill>
                  <a:srgbClr val="0097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para UBS 60 horas (com saúde bucal)</a:t>
            </a:r>
            <a:endParaRPr lang="pt-BR" sz="2800" b="1" dirty="0">
              <a:solidFill>
                <a:srgbClr val="00976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1396145" y="2436521"/>
            <a:ext cx="342260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Valores atuais de repasse p/ UBS</a:t>
            </a:r>
          </a:p>
        </p:txBody>
      </p:sp>
      <p:sp>
        <p:nvSpPr>
          <p:cNvPr id="19" name="Elipse 18"/>
          <p:cNvSpPr/>
          <p:nvPr/>
        </p:nvSpPr>
        <p:spPr>
          <a:xfrm>
            <a:off x="4794408" y="5133864"/>
            <a:ext cx="1261838" cy="1360170"/>
          </a:xfrm>
          <a:prstGeom prst="ellipse">
            <a:avLst/>
          </a:prstGeom>
          <a:solidFill>
            <a:srgbClr val="C7D4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pt-BR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122,9%</a:t>
            </a:r>
            <a:endParaRPr lang="pt-BR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tângulo 22"/>
          <p:cNvSpPr/>
          <p:nvPr/>
        </p:nvSpPr>
        <p:spPr>
          <a:xfrm>
            <a:off x="4919898" y="2436522"/>
            <a:ext cx="440364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Valores após a adesão ao </a:t>
            </a:r>
            <a:r>
              <a:rPr lang="pt-BR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horário ampliado</a:t>
            </a:r>
            <a:endParaRPr lang="pt-BR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Conector reto 9"/>
          <p:cNvCxnSpPr/>
          <p:nvPr/>
        </p:nvCxnSpPr>
        <p:spPr>
          <a:xfrm flipH="1">
            <a:off x="3842069" y="5175037"/>
            <a:ext cx="3873827" cy="1"/>
          </a:xfrm>
          <a:prstGeom prst="line">
            <a:avLst/>
          </a:prstGeom>
          <a:ln w="28575">
            <a:solidFill>
              <a:srgbClr val="C7D4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/>
          <p:cNvCxnSpPr/>
          <p:nvPr/>
        </p:nvCxnSpPr>
        <p:spPr>
          <a:xfrm>
            <a:off x="4053695" y="4796539"/>
            <a:ext cx="0" cy="345844"/>
          </a:xfrm>
          <a:prstGeom prst="line">
            <a:avLst/>
          </a:prstGeom>
          <a:ln w="28575">
            <a:solidFill>
              <a:srgbClr val="C7D4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7907237" y="4829193"/>
            <a:ext cx="0" cy="345844"/>
          </a:xfrm>
          <a:prstGeom prst="line">
            <a:avLst/>
          </a:prstGeom>
          <a:ln w="28575">
            <a:solidFill>
              <a:srgbClr val="C7D4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4665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abe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3498555"/>
              </p:ext>
            </p:extLst>
          </p:nvPr>
        </p:nvGraphicFramePr>
        <p:xfrm>
          <a:off x="4988211" y="2886577"/>
          <a:ext cx="3481177" cy="2269044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105022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23409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823409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784139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</a:tblGrid>
              <a:tr h="626986"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>
                          <a:effectLst/>
                        </a:rPr>
                        <a:t>Composição do valor Adicional</a:t>
                      </a:r>
                      <a:endParaRPr lang="pt-BR" sz="14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338" marR="33338" marT="0" marB="0" anchor="ctr">
                    <a:solidFill>
                      <a:srgbClr val="C7D42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err="1">
                          <a:effectLst/>
                        </a:rPr>
                        <a:t>Qnt</a:t>
                      </a:r>
                      <a:r>
                        <a:rPr lang="pt-BR" sz="1400" b="1" dirty="0">
                          <a:effectLst/>
                        </a:rPr>
                        <a:t>.</a:t>
                      </a:r>
                      <a:endParaRPr lang="pt-BR" sz="14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338" marR="33338" marT="0" marB="0" anchor="ctr">
                    <a:solidFill>
                      <a:srgbClr val="EDF1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>
                          <a:effectLst/>
                        </a:rPr>
                        <a:t>Valor de Referência</a:t>
                      </a:r>
                      <a:endParaRPr lang="pt-BR" sz="14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338" marR="33338" marT="0" marB="0" anchor="ctr">
                    <a:solidFill>
                      <a:srgbClr val="EDF1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>
                          <a:effectLst/>
                        </a:rPr>
                        <a:t>Valor</a:t>
                      </a:r>
                      <a:endParaRPr lang="pt-BR" sz="14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338" marR="33338" marT="0" marB="0" anchor="ctr">
                    <a:solidFill>
                      <a:srgbClr val="EDF1B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6762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effectLst/>
                        </a:rPr>
                        <a:t>ESF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effectLst/>
                          <a:latin typeface="+mn-lt"/>
                          <a:cs typeface="+mn-cs"/>
                        </a:rPr>
                        <a:t>6</a:t>
                      </a:r>
                      <a:r>
                        <a:rPr lang="pt-BR" sz="1400" baseline="0" dirty="0" smtClean="0">
                          <a:effectLst/>
                          <a:latin typeface="+mn-lt"/>
                          <a:cs typeface="+mn-cs"/>
                        </a:rPr>
                        <a:t> + 2 </a:t>
                      </a:r>
                      <a:r>
                        <a:rPr lang="pt-BR" sz="14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cs typeface="+mn-cs"/>
                        </a:rPr>
                        <a:t>adicional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effectLst/>
                        </a:rPr>
                        <a:t>10.695,00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>
                          <a:effectLst/>
                        </a:rPr>
                        <a:t>85.560,00</a:t>
                      </a:r>
                      <a:endParaRPr lang="pt-BR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338" marR="33338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45436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effectLst/>
                        </a:rPr>
                        <a:t>ESB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effectLst/>
                          <a:latin typeface="+mn-lt"/>
                          <a:cs typeface="+mn-cs"/>
                        </a:rPr>
                        <a:t>3 + 2 </a:t>
                      </a:r>
                      <a:r>
                        <a:rPr lang="pt-BR" sz="14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cs typeface="+mn-cs"/>
                        </a:rPr>
                        <a:t>adicional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effectLst/>
                        </a:rPr>
                        <a:t>4.470,00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>
                          <a:effectLst/>
                        </a:rPr>
                        <a:t>22.350,00</a:t>
                      </a:r>
                      <a:endParaRPr lang="pt-BR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338" marR="33338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87341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effectLst/>
                        </a:rPr>
                        <a:t>GERENTE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effectLst/>
                        </a:rPr>
                        <a:t>1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>
                          <a:effectLst/>
                        </a:rPr>
                        <a:t>1.426,00</a:t>
                      </a:r>
                      <a:endParaRPr lang="pt-BR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>
                          <a:effectLst/>
                        </a:rPr>
                        <a:t>1.426,00</a:t>
                      </a:r>
                      <a:endParaRPr lang="pt-BR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338" marR="33338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88183"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>
                          <a:effectLst/>
                        </a:rPr>
                        <a:t>Total</a:t>
                      </a:r>
                      <a:endParaRPr lang="pt-BR" sz="14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>
                          <a:effectLst/>
                        </a:rPr>
                        <a:t>-</a:t>
                      </a:r>
                      <a:endParaRPr lang="pt-BR" sz="14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>
                          <a:effectLst/>
                        </a:rPr>
                        <a:t>-</a:t>
                      </a:r>
                      <a:endParaRPr lang="pt-BR" sz="14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>
                          <a:effectLst/>
                        </a:rPr>
                        <a:t>109.336,00</a:t>
                      </a:r>
                      <a:endParaRPr lang="pt-BR" sz="14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338" marR="33338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3" name="Tabela 12"/>
          <p:cNvGraphicFramePr>
            <a:graphicFrameLocks noGrp="1"/>
          </p:cNvGraphicFramePr>
          <p:nvPr>
            <p:extLst/>
          </p:nvPr>
        </p:nvGraphicFramePr>
        <p:xfrm>
          <a:off x="956413" y="2907278"/>
          <a:ext cx="3492649" cy="2057494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105452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25836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825836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786449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</a:tblGrid>
              <a:tr h="646433"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>
                          <a:solidFill>
                            <a:schemeClr val="bg1"/>
                          </a:solidFill>
                          <a:effectLst/>
                        </a:rPr>
                        <a:t>Composição do valor atual</a:t>
                      </a:r>
                      <a:endParaRPr lang="pt-BR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338" marR="33338" marT="0" marB="0" anchor="ctr">
                    <a:solidFill>
                      <a:srgbClr val="32926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Qnt</a:t>
                      </a:r>
                      <a:r>
                        <a:rPr lang="pt-BR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.</a:t>
                      </a:r>
                      <a:endParaRPr lang="pt-BR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338" marR="33338" marT="0" marB="0" anchor="ctr">
                    <a:solidFill>
                      <a:srgbClr val="32926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Valor de Referência</a:t>
                      </a:r>
                      <a:endParaRPr lang="pt-BR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338" marR="33338" marT="0" marB="0" anchor="ctr">
                    <a:solidFill>
                      <a:srgbClr val="32926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Valor</a:t>
                      </a:r>
                      <a:endParaRPr lang="pt-BR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338" marR="33338" marT="0" marB="0" anchor="ctr">
                    <a:solidFill>
                      <a:srgbClr val="32926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23102">
                <a:tc>
                  <a:txBody>
                    <a:bodyPr/>
                    <a:lstStyle/>
                    <a:p>
                      <a:pPr algn="ctr"/>
                      <a:r>
                        <a:rPr lang="pt-BR" sz="1400">
                          <a:effectLst/>
                        </a:rPr>
                        <a:t>ESF</a:t>
                      </a:r>
                      <a:endParaRPr lang="pt-BR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effectLst/>
                        </a:rPr>
                        <a:t>6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effectLst/>
                        </a:rPr>
                        <a:t>7.130,00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effectLst/>
                        </a:rPr>
                        <a:t>42.780,00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338" marR="33338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57104">
                <a:tc>
                  <a:txBody>
                    <a:bodyPr/>
                    <a:lstStyle/>
                    <a:p>
                      <a:pPr algn="ctr"/>
                      <a:r>
                        <a:rPr lang="pt-BR" sz="1400">
                          <a:effectLst/>
                        </a:rPr>
                        <a:t>ESB</a:t>
                      </a:r>
                      <a:endParaRPr lang="pt-BR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>
                          <a:effectLst/>
                        </a:rPr>
                        <a:t>3</a:t>
                      </a:r>
                      <a:endParaRPr lang="pt-BR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>
                          <a:effectLst/>
                        </a:rPr>
                        <a:t>2.230,00</a:t>
                      </a:r>
                      <a:endParaRPr lang="pt-BR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>
                          <a:effectLst/>
                        </a:rPr>
                        <a:t>6.690,00</a:t>
                      </a:r>
                      <a:endParaRPr lang="pt-BR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338" marR="33338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57104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effectLst/>
                        </a:rPr>
                        <a:t>GERENTE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effectLst/>
                        </a:rPr>
                        <a:t>0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effectLst/>
                        </a:rPr>
                        <a:t>1.426,00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>
                          <a:effectLst/>
                        </a:rPr>
                        <a:t> </a:t>
                      </a:r>
                      <a:endParaRPr lang="pt-BR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338" marR="33338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70133"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>
                          <a:effectLst/>
                        </a:rPr>
                        <a:t>Total</a:t>
                      </a:r>
                      <a:endParaRPr lang="pt-BR" sz="14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>
                          <a:effectLst/>
                        </a:rPr>
                        <a:t>-</a:t>
                      </a:r>
                      <a:endParaRPr lang="pt-BR" sz="14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>
                          <a:effectLst/>
                        </a:rPr>
                        <a:t>-</a:t>
                      </a:r>
                      <a:endParaRPr lang="pt-BR" sz="14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>
                          <a:effectLst/>
                        </a:rPr>
                        <a:t>49.470,00</a:t>
                      </a:r>
                      <a:endParaRPr lang="pt-BR" sz="14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3338" marR="33338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5" name="Título 1"/>
          <p:cNvSpPr txBox="1">
            <a:spLocks/>
          </p:cNvSpPr>
          <p:nvPr/>
        </p:nvSpPr>
        <p:spPr>
          <a:xfrm>
            <a:off x="693593" y="908720"/>
            <a:ext cx="7886700" cy="5566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sz="4000" b="1" dirty="0" smtClean="0">
              <a:solidFill>
                <a:srgbClr val="00976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4000" b="1" dirty="0">
              <a:solidFill>
                <a:srgbClr val="00976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4000" b="1" dirty="0" smtClean="0">
              <a:solidFill>
                <a:srgbClr val="00976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4000" b="1" dirty="0" smtClean="0">
                <a:solidFill>
                  <a:srgbClr val="0097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Modelos </a:t>
            </a:r>
            <a:r>
              <a:rPr lang="pt-BR" sz="4000" b="1" dirty="0">
                <a:solidFill>
                  <a:srgbClr val="0097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Adesão  </a:t>
            </a:r>
          </a:p>
          <a:p>
            <a:r>
              <a:rPr lang="pt-BR" sz="2800" b="1" dirty="0">
                <a:solidFill>
                  <a:srgbClr val="0097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Aumento de </a:t>
            </a:r>
            <a:r>
              <a:rPr lang="pt-BR" sz="2800" b="1" dirty="0" smtClean="0">
                <a:solidFill>
                  <a:srgbClr val="0097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121% PARA UBS 75 HORAS</a:t>
            </a:r>
            <a:endParaRPr lang="pt-BR" sz="2800" b="1" dirty="0">
              <a:solidFill>
                <a:srgbClr val="00976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1215381" y="2477585"/>
            <a:ext cx="342260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Valores atuais de repasse p/ UBS</a:t>
            </a:r>
            <a:endParaRPr lang="pt-BR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4860032" y="2477585"/>
            <a:ext cx="440364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Valores após a adesão ao </a:t>
            </a:r>
            <a:r>
              <a:rPr lang="pt-BR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horário ampliado</a:t>
            </a:r>
            <a:endParaRPr lang="pt-BR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Elipse 23"/>
          <p:cNvSpPr/>
          <p:nvPr/>
        </p:nvSpPr>
        <p:spPr>
          <a:xfrm>
            <a:off x="4860032" y="5155767"/>
            <a:ext cx="1226184" cy="1360170"/>
          </a:xfrm>
          <a:prstGeom prst="ellipse">
            <a:avLst/>
          </a:prstGeom>
          <a:solidFill>
            <a:srgbClr val="C7D4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pt-BR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121%</a:t>
            </a:r>
            <a:endParaRPr lang="pt-BR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Conector reto 9"/>
          <p:cNvCxnSpPr/>
          <p:nvPr/>
        </p:nvCxnSpPr>
        <p:spPr>
          <a:xfrm flipH="1">
            <a:off x="3707904" y="5146705"/>
            <a:ext cx="3873827" cy="1"/>
          </a:xfrm>
          <a:prstGeom prst="line">
            <a:avLst/>
          </a:prstGeom>
          <a:ln w="28575">
            <a:solidFill>
              <a:srgbClr val="C7D4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/>
          <p:cNvCxnSpPr/>
          <p:nvPr/>
        </p:nvCxnSpPr>
        <p:spPr>
          <a:xfrm>
            <a:off x="4053695" y="4796539"/>
            <a:ext cx="0" cy="345844"/>
          </a:xfrm>
          <a:prstGeom prst="line">
            <a:avLst/>
          </a:prstGeom>
          <a:ln w="28575">
            <a:solidFill>
              <a:srgbClr val="C7D4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/>
          <p:cNvCxnSpPr/>
          <p:nvPr/>
        </p:nvCxnSpPr>
        <p:spPr>
          <a:xfrm>
            <a:off x="7907237" y="4829193"/>
            <a:ext cx="0" cy="345844"/>
          </a:xfrm>
          <a:prstGeom prst="line">
            <a:avLst/>
          </a:prstGeom>
          <a:ln w="28575">
            <a:solidFill>
              <a:srgbClr val="C7D4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1127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o Office">
  <a:themeElements>
    <a:clrScheme name="Tema do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a do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Tema 2019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879</Words>
  <Application>Microsoft Office PowerPoint</Application>
  <PresentationFormat>Apresentação na tela (4:3)</PresentationFormat>
  <Paragraphs>254</Paragraphs>
  <Slides>15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slides</vt:lpstr>
      </vt:variant>
      <vt:variant>
        <vt:i4>15</vt:i4>
      </vt:variant>
    </vt:vector>
  </HeadingPairs>
  <TitlesOfParts>
    <vt:vector size="17" baseType="lpstr">
      <vt:lpstr>1_Tema do Office</vt:lpstr>
      <vt:lpstr>Tema 2019</vt:lpstr>
      <vt:lpstr>Apresentação do PowerPoint</vt:lpstr>
      <vt:lpstr>Atenção Primária à Saúde</vt:lpstr>
      <vt:lpstr>Quanto maior a cidade, menor a cobertura na assistência primária</vt:lpstr>
      <vt:lpstr>Estruturação da Nova APS  Desafios para Atenção Primária à Saúde no Brasil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OBRIGADA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Caroline Martins Jose dos Santos</dc:creator>
  <cp:lastModifiedBy>Caroline Martins Jose dos Santos</cp:lastModifiedBy>
  <cp:revision>1</cp:revision>
  <dcterms:created xsi:type="dcterms:W3CDTF">2019-04-24T23:09:07Z</dcterms:created>
  <dcterms:modified xsi:type="dcterms:W3CDTF">2019-04-24T23:57:57Z</dcterms:modified>
</cp:coreProperties>
</file>