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335" r:id="rId3"/>
    <p:sldId id="1426" r:id="rId4"/>
    <p:sldId id="1441" r:id="rId5"/>
    <p:sldId id="1442" r:id="rId6"/>
    <p:sldId id="1445" r:id="rId7"/>
    <p:sldId id="1444" r:id="rId8"/>
    <p:sldId id="1443" r:id="rId9"/>
    <p:sldId id="1446" r:id="rId10"/>
    <p:sldId id="333" r:id="rId11"/>
  </p:sldIdLst>
  <p:sldSz cx="12192000" cy="6858000"/>
  <p:notesSz cx="9982200" cy="6794500"/>
  <p:embeddedFontLst>
    <p:embeddedFont>
      <p:font typeface="Roboto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ontserrat ExtraBold" panose="020B0604020202020204" charset="0"/>
      <p:bold r:id="rId22"/>
      <p:boldItalic r:id="rId23"/>
    </p:embeddedFont>
    <p:embeddedFont>
      <p:font typeface="Montserrat" panose="020B0604020202020204" charset="0"/>
      <p:regular r:id="rId24"/>
      <p:bold r:id="rId25"/>
      <p:italic r:id="rId26"/>
      <p:boldItalic r:id="rId27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081B4752-1292-4318-9FCE-58520116D13C}">
          <p14:sldIdLst>
            <p14:sldId id="335"/>
            <p14:sldId id="1426"/>
            <p14:sldId id="1441"/>
            <p14:sldId id="1442"/>
            <p14:sldId id="1445"/>
            <p14:sldId id="1444"/>
            <p14:sldId id="1443"/>
            <p14:sldId id="1446"/>
            <p14:sldId id="333"/>
          </p14:sldIdLst>
        </p14:section>
        <p14:section name="Seção sem Título" id="{92FE0699-881A-48D0-8E8E-44E02F50048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EFF"/>
    <a:srgbClr val="01549C"/>
    <a:srgbClr val="464DDC"/>
    <a:srgbClr val="FFD622"/>
    <a:srgbClr val="F66F0A"/>
    <a:srgbClr val="3AA7AC"/>
    <a:srgbClr val="DF4391"/>
    <a:srgbClr val="DC4646"/>
    <a:srgbClr val="FF5500"/>
    <a:srgbClr val="03C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754" autoAdjust="0"/>
    <p:restoredTop sz="94286" autoAdjust="0"/>
  </p:normalViewPr>
  <p:slideViewPr>
    <p:cSldViewPr snapToGrid="0">
      <p:cViewPr varScale="1">
        <p:scale>
          <a:sx n="62" d="100"/>
          <a:sy n="62" d="100"/>
        </p:scale>
        <p:origin x="1216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-28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er Gatti" userId="eb70de3a817ccbba" providerId="LiveId" clId="{C1235559-42CD-4E26-BF49-0B105FE4E392}"/>
    <pc:docChg chg="undo custSel addSld delSld modSld sldOrd modSection">
      <pc:chgData name="Eder Gatti" userId="eb70de3a817ccbba" providerId="LiveId" clId="{C1235559-42CD-4E26-BF49-0B105FE4E392}" dt="2023-07-24T13:41:42.413" v="1438" actId="20577"/>
      <pc:docMkLst>
        <pc:docMk/>
      </pc:docMkLst>
      <pc:sldChg chg="del">
        <pc:chgData name="Eder Gatti" userId="eb70de3a817ccbba" providerId="LiveId" clId="{C1235559-42CD-4E26-BF49-0B105FE4E392}" dt="2023-07-24T13:37:00.212" v="1015" actId="47"/>
        <pc:sldMkLst>
          <pc:docMk/>
          <pc:sldMk cId="78934749" sldId="325"/>
        </pc:sldMkLst>
      </pc:sldChg>
      <pc:sldChg chg="del">
        <pc:chgData name="Eder Gatti" userId="eb70de3a817ccbba" providerId="LiveId" clId="{C1235559-42CD-4E26-BF49-0B105FE4E392}" dt="2023-07-24T13:37:00.212" v="1015" actId="47"/>
        <pc:sldMkLst>
          <pc:docMk/>
          <pc:sldMk cId="2547015425" sldId="327"/>
        </pc:sldMkLst>
      </pc:sldChg>
      <pc:sldChg chg="del">
        <pc:chgData name="Eder Gatti" userId="eb70de3a817ccbba" providerId="LiveId" clId="{C1235559-42CD-4E26-BF49-0B105FE4E392}" dt="2023-07-24T13:37:00.212" v="1015" actId="47"/>
        <pc:sldMkLst>
          <pc:docMk/>
          <pc:sldMk cId="4043807763" sldId="329"/>
        </pc:sldMkLst>
      </pc:sldChg>
      <pc:sldChg chg="del">
        <pc:chgData name="Eder Gatti" userId="eb70de3a817ccbba" providerId="LiveId" clId="{C1235559-42CD-4E26-BF49-0B105FE4E392}" dt="2023-07-24T13:37:00.212" v="1015" actId="47"/>
        <pc:sldMkLst>
          <pc:docMk/>
          <pc:sldMk cId="358702859" sldId="330"/>
        </pc:sldMkLst>
      </pc:sldChg>
      <pc:sldChg chg="del">
        <pc:chgData name="Eder Gatti" userId="eb70de3a817ccbba" providerId="LiveId" clId="{C1235559-42CD-4E26-BF49-0B105FE4E392}" dt="2023-07-24T13:08:57.851" v="0" actId="47"/>
        <pc:sldMkLst>
          <pc:docMk/>
          <pc:sldMk cId="2556915952" sldId="1425"/>
        </pc:sldMkLst>
      </pc:sldChg>
      <pc:sldChg chg="modSp mod">
        <pc:chgData name="Eder Gatti" userId="eb70de3a817ccbba" providerId="LiveId" clId="{C1235559-42CD-4E26-BF49-0B105FE4E392}" dt="2023-07-24T13:41:42.413" v="1438" actId="20577"/>
        <pc:sldMkLst>
          <pc:docMk/>
          <pc:sldMk cId="843627152" sldId="1426"/>
        </pc:sldMkLst>
        <pc:spChg chg="mod">
          <ac:chgData name="Eder Gatti" userId="eb70de3a817ccbba" providerId="LiveId" clId="{C1235559-42CD-4E26-BF49-0B105FE4E392}" dt="2023-07-24T13:09:03.270" v="10" actId="20577"/>
          <ac:spMkLst>
            <pc:docMk/>
            <pc:sldMk cId="843627152" sldId="1426"/>
            <ac:spMk id="7" creationId="{B0B49624-7C39-C819-EAEC-1B5BB4228E43}"/>
          </ac:spMkLst>
        </pc:spChg>
        <pc:spChg chg="mod">
          <ac:chgData name="Eder Gatti" userId="eb70de3a817ccbba" providerId="LiveId" clId="{C1235559-42CD-4E26-BF49-0B105FE4E392}" dt="2023-07-24T13:41:42.413" v="1438" actId="20577"/>
          <ac:spMkLst>
            <pc:docMk/>
            <pc:sldMk cId="843627152" sldId="1426"/>
            <ac:spMk id="9" creationId="{6E532E51-349B-7482-9697-5AEB964EFAC4}"/>
          </ac:spMkLst>
        </pc:spChg>
      </pc:sldChg>
      <pc:sldChg chg="del">
        <pc:chgData name="Eder Gatti" userId="eb70de3a817ccbba" providerId="LiveId" clId="{C1235559-42CD-4E26-BF49-0B105FE4E392}" dt="2023-07-24T13:37:00.212" v="1015" actId="47"/>
        <pc:sldMkLst>
          <pc:docMk/>
          <pc:sldMk cId="3964795783" sldId="1428"/>
        </pc:sldMkLst>
      </pc:sldChg>
      <pc:sldChg chg="del">
        <pc:chgData name="Eder Gatti" userId="eb70de3a817ccbba" providerId="LiveId" clId="{C1235559-42CD-4E26-BF49-0B105FE4E392}" dt="2023-07-24T13:37:00.212" v="1015" actId="47"/>
        <pc:sldMkLst>
          <pc:docMk/>
          <pc:sldMk cId="4037429774" sldId="1429"/>
        </pc:sldMkLst>
      </pc:sldChg>
      <pc:sldChg chg="del">
        <pc:chgData name="Eder Gatti" userId="eb70de3a817ccbba" providerId="LiveId" clId="{C1235559-42CD-4E26-BF49-0B105FE4E392}" dt="2023-07-24T13:37:00.212" v="1015" actId="47"/>
        <pc:sldMkLst>
          <pc:docMk/>
          <pc:sldMk cId="3313890439" sldId="1431"/>
        </pc:sldMkLst>
      </pc:sldChg>
      <pc:sldChg chg="del">
        <pc:chgData name="Eder Gatti" userId="eb70de3a817ccbba" providerId="LiveId" clId="{C1235559-42CD-4E26-BF49-0B105FE4E392}" dt="2023-07-24T13:37:00.212" v="1015" actId="47"/>
        <pc:sldMkLst>
          <pc:docMk/>
          <pc:sldMk cId="2454259294" sldId="1434"/>
        </pc:sldMkLst>
      </pc:sldChg>
      <pc:sldChg chg="del">
        <pc:chgData name="Eder Gatti" userId="eb70de3a817ccbba" providerId="LiveId" clId="{C1235559-42CD-4E26-BF49-0B105FE4E392}" dt="2023-07-24T13:37:00.212" v="1015" actId="47"/>
        <pc:sldMkLst>
          <pc:docMk/>
          <pc:sldMk cId="562079674" sldId="1437"/>
        </pc:sldMkLst>
      </pc:sldChg>
      <pc:sldChg chg="del">
        <pc:chgData name="Eder Gatti" userId="eb70de3a817ccbba" providerId="LiveId" clId="{C1235559-42CD-4E26-BF49-0B105FE4E392}" dt="2023-07-24T13:37:00.212" v="1015" actId="47"/>
        <pc:sldMkLst>
          <pc:docMk/>
          <pc:sldMk cId="3559756821" sldId="1440"/>
        </pc:sldMkLst>
      </pc:sldChg>
      <pc:sldChg chg="modSp add mod">
        <pc:chgData name="Eder Gatti" userId="eb70de3a817ccbba" providerId="LiveId" clId="{C1235559-42CD-4E26-BF49-0B105FE4E392}" dt="2023-07-24T13:23:22.291" v="706" actId="20577"/>
        <pc:sldMkLst>
          <pc:docMk/>
          <pc:sldMk cId="2148932694" sldId="1441"/>
        </pc:sldMkLst>
        <pc:spChg chg="mod">
          <ac:chgData name="Eder Gatti" userId="eb70de3a817ccbba" providerId="LiveId" clId="{C1235559-42CD-4E26-BF49-0B105FE4E392}" dt="2023-07-24T13:15:36.367" v="234" actId="255"/>
          <ac:spMkLst>
            <pc:docMk/>
            <pc:sldMk cId="2148932694" sldId="1441"/>
            <ac:spMk id="7" creationId="{B0B49624-7C39-C819-EAEC-1B5BB4228E43}"/>
          </ac:spMkLst>
        </pc:spChg>
        <pc:spChg chg="mod">
          <ac:chgData name="Eder Gatti" userId="eb70de3a817ccbba" providerId="LiveId" clId="{C1235559-42CD-4E26-BF49-0B105FE4E392}" dt="2023-07-24T13:23:22.291" v="706" actId="20577"/>
          <ac:spMkLst>
            <pc:docMk/>
            <pc:sldMk cId="2148932694" sldId="1441"/>
            <ac:spMk id="9" creationId="{6E532E51-349B-7482-9697-5AEB964EFAC4}"/>
          </ac:spMkLst>
        </pc:spChg>
      </pc:sldChg>
      <pc:sldChg chg="modSp add mod">
        <pc:chgData name="Eder Gatti" userId="eb70de3a817ccbba" providerId="LiveId" clId="{C1235559-42CD-4E26-BF49-0B105FE4E392}" dt="2023-07-24T13:26:49.527" v="794" actId="20577"/>
        <pc:sldMkLst>
          <pc:docMk/>
          <pc:sldMk cId="2870076853" sldId="1442"/>
        </pc:sldMkLst>
        <pc:spChg chg="mod">
          <ac:chgData name="Eder Gatti" userId="eb70de3a817ccbba" providerId="LiveId" clId="{C1235559-42CD-4E26-BF49-0B105FE4E392}" dt="2023-07-24T13:23:11.755" v="685" actId="20577"/>
          <ac:spMkLst>
            <pc:docMk/>
            <pc:sldMk cId="2870076853" sldId="1442"/>
            <ac:spMk id="7" creationId="{B0B49624-7C39-C819-EAEC-1B5BB4228E43}"/>
          </ac:spMkLst>
        </pc:spChg>
        <pc:spChg chg="mod">
          <ac:chgData name="Eder Gatti" userId="eb70de3a817ccbba" providerId="LiveId" clId="{C1235559-42CD-4E26-BF49-0B105FE4E392}" dt="2023-07-24T13:26:49.527" v="794" actId="20577"/>
          <ac:spMkLst>
            <pc:docMk/>
            <pc:sldMk cId="2870076853" sldId="1442"/>
            <ac:spMk id="9" creationId="{6E532E51-349B-7482-9697-5AEB964EFAC4}"/>
          </ac:spMkLst>
        </pc:spChg>
      </pc:sldChg>
      <pc:sldChg chg="add">
        <pc:chgData name="Eder Gatti" userId="eb70de3a817ccbba" providerId="LiveId" clId="{C1235559-42CD-4E26-BF49-0B105FE4E392}" dt="2023-07-24T13:22:32.451" v="669"/>
        <pc:sldMkLst>
          <pc:docMk/>
          <pc:sldMk cId="3969590556" sldId="1443"/>
        </pc:sldMkLst>
      </pc:sldChg>
      <pc:sldChg chg="modSp add mod ord">
        <pc:chgData name="Eder Gatti" userId="eb70de3a817ccbba" providerId="LiveId" clId="{C1235559-42CD-4E26-BF49-0B105FE4E392}" dt="2023-07-24T13:36:30.710" v="1014"/>
        <pc:sldMkLst>
          <pc:docMk/>
          <pc:sldMk cId="4136404491" sldId="1444"/>
        </pc:sldMkLst>
        <pc:spChg chg="mod">
          <ac:chgData name="Eder Gatti" userId="eb70de3a817ccbba" providerId="LiveId" clId="{C1235559-42CD-4E26-BF49-0B105FE4E392}" dt="2023-07-24T13:35:39.830" v="1010" actId="20577"/>
          <ac:spMkLst>
            <pc:docMk/>
            <pc:sldMk cId="4136404491" sldId="1444"/>
            <ac:spMk id="9" creationId="{6E532E51-349B-7482-9697-5AEB964EFAC4}"/>
          </ac:spMkLst>
        </pc:spChg>
      </pc:sldChg>
      <pc:sldChg chg="add">
        <pc:chgData name="Eder Gatti" userId="eb70de3a817ccbba" providerId="LiveId" clId="{C1235559-42CD-4E26-BF49-0B105FE4E392}" dt="2023-07-24T13:31:47.717" v="853"/>
        <pc:sldMkLst>
          <pc:docMk/>
          <pc:sldMk cId="1826884761" sldId="1445"/>
        </pc:sldMkLst>
      </pc:sldChg>
      <pc:sldChg chg="modSp add mod">
        <pc:chgData name="Eder Gatti" userId="eb70de3a817ccbba" providerId="LiveId" clId="{C1235559-42CD-4E26-BF49-0B105FE4E392}" dt="2023-07-24T13:41:23.563" v="1428" actId="20577"/>
        <pc:sldMkLst>
          <pc:docMk/>
          <pc:sldMk cId="327425713" sldId="1446"/>
        </pc:sldMkLst>
        <pc:spChg chg="mod">
          <ac:chgData name="Eder Gatti" userId="eb70de3a817ccbba" providerId="LiveId" clId="{C1235559-42CD-4E26-BF49-0B105FE4E392}" dt="2023-07-24T13:37:45.934" v="1088" actId="20577"/>
          <ac:spMkLst>
            <pc:docMk/>
            <pc:sldMk cId="327425713" sldId="1446"/>
            <ac:spMk id="7" creationId="{B0B49624-7C39-C819-EAEC-1B5BB4228E43}"/>
          </ac:spMkLst>
        </pc:spChg>
        <pc:spChg chg="mod">
          <ac:chgData name="Eder Gatti" userId="eb70de3a817ccbba" providerId="LiveId" clId="{C1235559-42CD-4E26-BF49-0B105FE4E392}" dt="2023-07-24T13:41:23.563" v="1428" actId="20577"/>
          <ac:spMkLst>
            <pc:docMk/>
            <pc:sldMk cId="327425713" sldId="1446"/>
            <ac:spMk id="9" creationId="{6E532E51-349B-7482-9697-5AEB964EFAC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5427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F9845-C187-46D1-BB98-53BDA910FA5D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5427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B60D1-FEB8-411E-B1C2-9CBDEBA745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157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5427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EFE87-ED4C-4DCF-B076-8DBC51C08213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5427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4920B-BB4A-4432-A7FA-14A657F03B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62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Ab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8541560-C1DA-B090-79D4-D29BAABC60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5EAA027-B7AC-E312-3D74-EFF272CD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875" y="2324784"/>
            <a:ext cx="7110249" cy="1543023"/>
          </a:xfrm>
          <a:prstGeom prst="rect">
            <a:avLst/>
          </a:prstGeom>
        </p:spPr>
        <p:txBody>
          <a:bodyPr/>
          <a:lstStyle>
            <a:lvl1pPr algn="ctr">
              <a:defRPr lang="pt-BR" sz="5400" b="1" kern="1200" dirty="0">
                <a:solidFill>
                  <a:srgbClr val="183EFF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637449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924050"/>
            <a:ext cx="3886200" cy="171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1924050"/>
            <a:ext cx="6096000" cy="36480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3910474"/>
            <a:ext cx="3886200" cy="1661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59403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767446"/>
            <a:ext cx="3886200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4558021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33011" y="3767446"/>
            <a:ext cx="3886200" cy="666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33011" y="4558020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792622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143556"/>
            <a:ext cx="3886200" cy="4137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9"/>
          </p:nvPr>
        </p:nvSpPr>
        <p:spPr>
          <a:xfrm>
            <a:off x="1190624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933010" y="3143556"/>
            <a:ext cx="3886200" cy="414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933010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Imagem 3"/>
          <p:cNvSpPr>
            <a:spLocks noGrp="1"/>
          </p:cNvSpPr>
          <p:nvPr>
            <p:ph type="pic" sz="quarter" idx="22"/>
          </p:nvPr>
        </p:nvSpPr>
        <p:spPr>
          <a:xfrm>
            <a:off x="6933010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919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2457451"/>
            <a:ext cx="3886200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5"/>
            <a:ext cx="3886200" cy="1307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5723336" y="1085850"/>
            <a:ext cx="5095875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072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7991475" y="1085850"/>
            <a:ext cx="2827736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sz="quarter" idx="16"/>
          </p:nvPr>
        </p:nvSpPr>
        <p:spPr>
          <a:xfrm>
            <a:off x="1276350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360706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1360706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3500438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3500438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638800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638800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2" name="Espaço Reservado para Imagem 2"/>
          <p:cNvSpPr>
            <a:spLocks noGrp="1"/>
          </p:cNvSpPr>
          <p:nvPr>
            <p:ph type="pic" sz="quarter" idx="25"/>
          </p:nvPr>
        </p:nvSpPr>
        <p:spPr>
          <a:xfrm>
            <a:off x="3381375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3" name="Espaço Reservado para Imagem 2"/>
          <p:cNvSpPr>
            <a:spLocks noGrp="1"/>
          </p:cNvSpPr>
          <p:nvPr>
            <p:ph type="pic" sz="quarter" idx="26"/>
          </p:nvPr>
        </p:nvSpPr>
        <p:spPr>
          <a:xfrm>
            <a:off x="5486400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626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2E83493-C7F4-C7B2-D2BD-755425FFEB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1CA0A4-F05B-5773-BC79-24B6F476C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957388" y="1085850"/>
            <a:ext cx="3143250" cy="4812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Texto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5723336" y="108585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5723336" y="161280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723336" y="484765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5723336" y="5374609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723336" y="359372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723336" y="412067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25" hasCustomPrompt="1"/>
          </p:nvPr>
        </p:nvSpPr>
        <p:spPr>
          <a:xfrm>
            <a:off x="5723336" y="233978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6" hasCustomPrompt="1"/>
          </p:nvPr>
        </p:nvSpPr>
        <p:spPr>
          <a:xfrm>
            <a:off x="5723336" y="2866740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823224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5" y="797453"/>
            <a:ext cx="8715376" cy="69797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5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5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1190625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1190625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6019801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019801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019801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6019801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463475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971550"/>
            <a:ext cx="12192000" cy="46005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3567113" y="5667840"/>
            <a:ext cx="5057775" cy="6291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553624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s com texto de apo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8042F7E-415C-1C9E-840D-52A0033B7EA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1F607B2-00A9-937D-8269-29A3E21E02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843088" y="928688"/>
            <a:ext cx="2100262" cy="49697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8"/>
          </p:nvPr>
        </p:nvSpPr>
        <p:spPr>
          <a:xfrm>
            <a:off x="814387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sz="quarter" idx="19"/>
          </p:nvPr>
        </p:nvSpPr>
        <p:spPr>
          <a:xfrm>
            <a:off x="439102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8423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654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654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88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88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7500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in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26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gráfico de progre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877460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30%</a:t>
            </a:r>
          </a:p>
        </p:txBody>
      </p:sp>
      <p:sp>
        <p:nvSpPr>
          <p:cNvPr id="32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7947425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8634261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90%</a:t>
            </a:r>
          </a:p>
        </p:txBody>
      </p:sp>
      <p:sp>
        <p:nvSpPr>
          <p:cNvPr id="36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4565888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252724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60%</a:t>
            </a:r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619375" y="5222209"/>
            <a:ext cx="6857999" cy="712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83418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âmina 1/4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44271" y="394971"/>
            <a:ext cx="8548369" cy="136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44271" y="5330476"/>
            <a:ext cx="6099809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3E2E41F-A220-420D-8F86-395E5FDF23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4272" y="2078959"/>
            <a:ext cx="8549004" cy="293687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1pPr>
            <a:lvl2pPr marL="6858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3pPr>
            <a:lvl4pPr marL="16002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4pPr>
            <a:lvl5pPr marL="20574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38914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1136B438-876F-4751-7E8C-E90A1F6FF9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D3DD27C-1B6D-E72C-E6D4-588D161670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494993" y="1847419"/>
            <a:ext cx="8344764" cy="2620238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l">
              <a:defRPr sz="6000" b="1" spc="0" baseline="0">
                <a:solidFill>
                  <a:srgbClr val="03CF00"/>
                </a:solidFill>
              </a:defRPr>
            </a:lvl1pPr>
          </a:lstStyle>
          <a:p>
            <a:r>
              <a:rPr lang="pt-BR" dirty="0"/>
              <a:t>Título Principal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310301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  <p:cxnSp>
        <p:nvCxnSpPr>
          <p:cNvPr id="7" name="Conector reto 6"/>
          <p:cNvCxnSpPr>
            <a:stCxn id="9" idx="1"/>
          </p:cNvCxnSpPr>
          <p:nvPr userDrawn="1"/>
        </p:nvCxnSpPr>
        <p:spPr>
          <a:xfrm flipH="1">
            <a:off x="1276350" y="5486400"/>
            <a:ext cx="5048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 userDrawn="1"/>
        </p:nvCxnSpPr>
        <p:spPr>
          <a:xfrm>
            <a:off x="1276350" y="5991225"/>
            <a:ext cx="9639301" cy="0"/>
          </a:xfrm>
          <a:prstGeom prst="line">
            <a:avLst/>
          </a:prstGeom>
          <a:ln cap="rnd">
            <a:solidFill>
              <a:srgbClr val="03C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rgbClr val="183EFF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190760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276350" y="5286375"/>
            <a:ext cx="9639301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rgbClr val="183EFF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946821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91392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4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44271" y="394971"/>
            <a:ext cx="8548369" cy="136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44271" y="5330476"/>
            <a:ext cx="6099809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3E2E41F-A220-420D-8F86-395E5FDF23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4272" y="2078959"/>
            <a:ext cx="8549004" cy="293687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1pPr>
            <a:lvl2pPr marL="6858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3pPr>
            <a:lvl4pPr marL="16002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4pPr>
            <a:lvl5pPr marL="20574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590179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085850"/>
            <a:ext cx="3886200" cy="128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2619375"/>
            <a:ext cx="3886200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DCC7624-8FD6-2D50-7C98-A23CCFB6C8D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5975" y="1085850"/>
            <a:ext cx="5359078" cy="4812634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0562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50F4BB1-38D7-D952-62FD-8A0B7BEEF22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2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2" r:id="rId2"/>
    <p:sldLayoutId id="2147483694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D042BC1F-CB3C-CC65-4A71-CE0130D46AA5}"/>
              </a:ext>
            </a:extLst>
          </p:cNvPr>
          <p:cNvSpPr/>
          <p:nvPr userDrawn="1"/>
        </p:nvSpPr>
        <p:spPr>
          <a:xfrm>
            <a:off x="1728788" y="0"/>
            <a:ext cx="1046321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3851CBDE-93DB-CD9F-EE75-A4C07C9679E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AC3555A-6B36-11F3-774F-D6A303961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8749B18A-0E23-44DA-1802-4304D5D6630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402" y="6016675"/>
            <a:ext cx="3335498" cy="60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3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86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83E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0108FD88-2502-D413-4DDC-4318B399D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165" y="5742026"/>
            <a:ext cx="3867670" cy="700793"/>
          </a:xfrm>
          <a:prstGeom prst="rect">
            <a:avLst/>
          </a:prstGeom>
        </p:spPr>
      </p:pic>
      <p:pic>
        <p:nvPicPr>
          <p:cNvPr id="4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532FEB0D-1E6B-8946-64CE-C1D71C140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962" y="0"/>
            <a:ext cx="5910274" cy="2673771"/>
          </a:xfrm>
          <a:prstGeom prst="rect">
            <a:avLst/>
          </a:prstGeom>
        </p:spPr>
      </p:pic>
      <p:sp>
        <p:nvSpPr>
          <p:cNvPr id="7" name="Título 2"/>
          <p:cNvSpPr txBox="1">
            <a:spLocks/>
          </p:cNvSpPr>
          <p:nvPr/>
        </p:nvSpPr>
        <p:spPr>
          <a:xfrm>
            <a:off x="1" y="3122150"/>
            <a:ext cx="12191999" cy="15430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5400" b="1" kern="1200" dirty="0">
                <a:solidFill>
                  <a:srgbClr val="183EFF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Montserrat ExtraBold" panose="00000900000000000000" pitchFamily="2" charset="0"/>
              </a:rPr>
              <a:t>Normas técnicas sobre padronização das regras de </a:t>
            </a:r>
            <a:r>
              <a:rPr lang="pt-BR" sz="2800" dirty="0" smtClean="0">
                <a:solidFill>
                  <a:schemeClr val="accent5">
                    <a:lumMod val="75000"/>
                  </a:schemeClr>
                </a:solidFill>
                <a:latin typeface="Montserrat ExtraBold" panose="00000900000000000000" pitchFamily="2" charset="0"/>
              </a:rPr>
              <a:t>negócio, </a:t>
            </a: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Montserrat ExtraBold" panose="00000900000000000000" pitchFamily="2" charset="0"/>
              </a:rPr>
              <a:t>das terminologias, </a:t>
            </a:r>
            <a:r>
              <a:rPr lang="pt-BR" sz="2800" dirty="0" smtClean="0">
                <a:solidFill>
                  <a:schemeClr val="accent5">
                    <a:lumMod val="75000"/>
                  </a:schemeClr>
                </a:solidFill>
                <a:latin typeface="Montserrat ExtraBold" panose="00000900000000000000" pitchFamily="2" charset="0"/>
              </a:rPr>
              <a:t>dos registros vacinais </a:t>
            </a: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Montserrat ExtraBold" panose="00000900000000000000" pitchFamily="2" charset="0"/>
              </a:rPr>
              <a:t>e </a:t>
            </a:r>
            <a:r>
              <a:rPr lang="pt-BR" sz="2800" dirty="0" smtClean="0">
                <a:solidFill>
                  <a:schemeClr val="accent5">
                    <a:lumMod val="75000"/>
                  </a:schemeClr>
                </a:solidFill>
                <a:latin typeface="Montserrat ExtraBold" panose="00000900000000000000" pitchFamily="2" charset="0"/>
              </a:rPr>
              <a:t>das coberturas </a:t>
            </a: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Montserrat ExtraBold" panose="00000900000000000000" pitchFamily="2" charset="0"/>
              </a:rPr>
              <a:t>vacinais</a:t>
            </a:r>
            <a:r>
              <a:rPr lang="pt-BR" sz="4000" dirty="0">
                <a:solidFill>
                  <a:schemeClr val="accent5">
                    <a:lumMod val="75000"/>
                  </a:schemeClr>
                </a:solidFill>
                <a:latin typeface="Montserrat ExtraBold" panose="00000900000000000000" pitchFamily="2" charset="0"/>
              </a:rPr>
              <a:t/>
            </a:r>
            <a:br>
              <a:rPr lang="pt-BR" sz="4000" dirty="0">
                <a:solidFill>
                  <a:schemeClr val="accent5">
                    <a:lumMod val="75000"/>
                  </a:schemeClr>
                </a:solidFill>
                <a:latin typeface="Montserrat ExtraBold" panose="00000900000000000000" pitchFamily="2" charset="0"/>
              </a:rPr>
            </a:br>
            <a:r>
              <a:rPr lang="pt-BR" sz="4000" dirty="0">
                <a:solidFill>
                  <a:schemeClr val="accent5">
                    <a:lumMod val="75000"/>
                  </a:schemeClr>
                </a:solidFill>
                <a:latin typeface="Montserrat ExtraBold" panose="00000900000000000000" pitchFamily="2" charset="0"/>
              </a:rPr>
              <a:t/>
            </a:r>
            <a:br>
              <a:rPr lang="pt-BR" sz="4000" dirty="0">
                <a:solidFill>
                  <a:schemeClr val="accent5">
                    <a:lumMod val="75000"/>
                  </a:schemeClr>
                </a:solidFill>
                <a:latin typeface="Montserrat ExtraBold" panose="00000900000000000000" pitchFamily="2" charset="0"/>
              </a:rPr>
            </a:br>
            <a:r>
              <a:rPr lang="pt-BR" sz="2400" dirty="0">
                <a:solidFill>
                  <a:schemeClr val="tx1"/>
                </a:solidFill>
                <a:latin typeface="Montserrat ExtraBold" panose="00000900000000000000" pitchFamily="2" charset="0"/>
              </a:rPr>
              <a:t>Eder Gatti – Diretor do Programa Nacional de Imunizações </a:t>
            </a:r>
            <a:r>
              <a:rPr lang="pt-BR" sz="3600" dirty="0">
                <a:solidFill>
                  <a:schemeClr val="accent5">
                    <a:lumMod val="75000"/>
                  </a:schemeClr>
                </a:solidFill>
                <a:latin typeface="Montserrat ExtraBold" panose="00000900000000000000" pitchFamily="2" charset="0"/>
              </a:rPr>
              <a:t/>
            </a:r>
            <a:br>
              <a:rPr lang="pt-BR" sz="3600" dirty="0">
                <a:solidFill>
                  <a:schemeClr val="accent5">
                    <a:lumMod val="75000"/>
                  </a:schemeClr>
                </a:solidFill>
                <a:latin typeface="Montserrat ExtraBold" panose="00000900000000000000" pitchFamily="2" charset="0"/>
              </a:rPr>
            </a:br>
            <a:endParaRPr lang="pt-BR" sz="3600" dirty="0">
              <a:solidFill>
                <a:schemeClr val="accent5">
                  <a:lumMod val="75000"/>
                </a:schemeClr>
              </a:solidFill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195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B0B49624-7C39-C819-EAEC-1B5BB4228E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6E532E51-349B-7482-9697-5AEB964EFA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4271" y="1633687"/>
            <a:ext cx="9694304" cy="42757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b="1" dirty="0"/>
              <a:t>Ampliação do SI-PNI para rotina – </a:t>
            </a:r>
            <a:r>
              <a:rPr lang="pt-BR" sz="2400" b="1" dirty="0" smtClean="0"/>
              <a:t>maio/2023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4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2400" b="1" dirty="0" smtClean="0"/>
              <a:t>Lançamento do </a:t>
            </a:r>
            <a:r>
              <a:rPr lang="pt-BR" sz="2400" b="1" dirty="0"/>
              <a:t>SI-PNI </a:t>
            </a:r>
            <a:r>
              <a:rPr lang="pt-BR" sz="2400" b="1" dirty="0" smtClean="0"/>
              <a:t>GESTÃO </a:t>
            </a:r>
            <a:r>
              <a:rPr lang="pt-BR" sz="2400" b="1" dirty="0"/>
              <a:t>– maio/2023</a:t>
            </a:r>
          </a:p>
          <a:p>
            <a:pPr marL="0" indent="0">
              <a:buNone/>
            </a:pPr>
            <a:endParaRPr lang="pt-BR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400" b="1" dirty="0"/>
              <a:t>Registro de Imunobiológico Administrado (RIA) – junho/2023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400" b="1" dirty="0"/>
              <a:t>Padronização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000" b="1" dirty="0"/>
              <a:t>Terminologias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000" b="1" dirty="0"/>
              <a:t>Regras de negócio para registro dos imunobiológicos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000" b="1" dirty="0"/>
              <a:t>Regras de negócio das coberturas vacinais (numerador)</a:t>
            </a:r>
          </a:p>
        </p:txBody>
      </p:sp>
    </p:spTree>
    <p:extLst>
      <p:ext uri="{BB962C8B-B14F-4D97-AF65-F5344CB8AC3E}">
        <p14:creationId xmlns:p14="http://schemas.microsoft.com/office/powerpoint/2010/main" val="843627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B0B49624-7C39-C819-EAEC-1B5BB4228E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sz="2800" dirty="0"/>
              <a:t>Padronização de nomenclaturas e regras 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6E532E51-349B-7482-9697-5AEB964EFA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4271" y="1633687"/>
            <a:ext cx="9694304" cy="42757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b="1" dirty="0"/>
              <a:t> Construção tripartite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000" b="1" dirty="0"/>
              <a:t>Discussão de dois meses no grupo de homologação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400" b="1" dirty="0"/>
              <a:t>Produto final -&gt; nota informativa com quatro anexos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400" b="1" dirty="0"/>
              <a:t>Regras a serem seguidas por todos os sistemas de informação que registram doses de vacina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000" b="1" dirty="0"/>
              <a:t>SI-PNI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000" b="1" dirty="0"/>
              <a:t>e</a:t>
            </a:r>
            <a:r>
              <a:rPr lang="pt-BR" sz="2000" b="1" dirty="0" smtClean="0"/>
              <a:t>-SUS</a:t>
            </a:r>
            <a:r>
              <a:rPr lang="pt-BR" sz="2000" b="1" dirty="0" smtClean="0"/>
              <a:t> APS</a:t>
            </a:r>
            <a:endParaRPr lang="pt-BR" sz="20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000" b="1" dirty="0"/>
              <a:t>Sistemas próprios de estados e municípios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000" b="1" dirty="0"/>
              <a:t>Sistemas do setor privado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000" b="1" dirty="0"/>
              <a:t>Documentos técnicos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sz="2000" b="1" dirty="0"/>
          </a:p>
          <a:p>
            <a:pPr lvl="1">
              <a:buFont typeface="Wingdings" panose="05000000000000000000" pitchFamily="2" charset="2"/>
              <a:buChar char="Ø"/>
            </a:pPr>
            <a:endParaRPr lang="pt-BR" sz="2000" b="1" dirty="0"/>
          </a:p>
          <a:p>
            <a:pPr>
              <a:buFont typeface="Wingdings" panose="05000000000000000000" pitchFamily="2" charset="2"/>
              <a:buChar char="Ø"/>
            </a:pPr>
            <a:endParaRPr lang="pt-BR" sz="2400" b="1" dirty="0"/>
          </a:p>
          <a:p>
            <a:pPr>
              <a:buFont typeface="Wingdings" panose="05000000000000000000" pitchFamily="2" charset="2"/>
              <a:buChar char="Ø"/>
            </a:pPr>
            <a:endParaRPr lang="pt-BR" sz="2400" b="1" dirty="0"/>
          </a:p>
          <a:p>
            <a:pPr>
              <a:buFont typeface="Wingdings" panose="05000000000000000000" pitchFamily="2" charset="2"/>
              <a:buChar char="Ø"/>
            </a:pP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148932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B0B49624-7C39-C819-EAEC-1B5BB4228E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sz="2800" dirty="0"/>
              <a:t>Nota informativa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6E532E51-349B-7482-9697-5AEB964EFA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4271" y="1633687"/>
            <a:ext cx="9694304" cy="42757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b="1" dirty="0"/>
              <a:t>Anexo I</a:t>
            </a:r>
          </a:p>
          <a:p>
            <a:pPr marL="457200" lvl="1" indent="0">
              <a:buNone/>
            </a:pPr>
            <a:r>
              <a:rPr lang="pt-BR" b="1" dirty="0"/>
              <a:t>Terminologias dos imunobiológicos </a:t>
            </a:r>
          </a:p>
          <a:p>
            <a:pPr marL="457200" lvl="1" indent="0">
              <a:buNone/>
            </a:pPr>
            <a:r>
              <a:rPr lang="pt-BR" b="1" dirty="0"/>
              <a:t>	Vacinas</a:t>
            </a:r>
          </a:p>
          <a:p>
            <a:pPr marL="457200" lvl="1" indent="0">
              <a:buNone/>
            </a:pPr>
            <a:r>
              <a:rPr lang="pt-BR" b="1" dirty="0"/>
              <a:t>	Soros </a:t>
            </a:r>
            <a:r>
              <a:rPr lang="pt-BR" b="1" dirty="0" err="1"/>
              <a:t>hiperimunes</a:t>
            </a:r>
            <a:endParaRPr lang="pt-BR" b="1" dirty="0"/>
          </a:p>
          <a:p>
            <a:pPr marL="457200" lvl="1" indent="0">
              <a:buNone/>
            </a:pPr>
            <a:r>
              <a:rPr lang="pt-BR" b="1" dirty="0"/>
              <a:t>	Imunoglobulinas </a:t>
            </a:r>
          </a:p>
          <a:p>
            <a:pPr marL="457200" lvl="1" indent="0">
              <a:buNone/>
            </a:pPr>
            <a:r>
              <a:rPr lang="pt-BR" b="1" dirty="0"/>
              <a:t>	Diluentes</a:t>
            </a:r>
          </a:p>
          <a:p>
            <a:pPr marL="457200" lvl="1" indent="0">
              <a:buNone/>
            </a:pPr>
            <a:endParaRPr lang="pt-BR" b="1" dirty="0"/>
          </a:p>
          <a:p>
            <a:pPr marL="457200" lvl="1" indent="0">
              <a:buNone/>
            </a:pPr>
            <a:r>
              <a:rPr lang="pt-BR" b="1" dirty="0"/>
              <a:t>Nome Genérico</a:t>
            </a:r>
          </a:p>
          <a:p>
            <a:pPr marL="457200" lvl="1" indent="0">
              <a:buNone/>
            </a:pPr>
            <a:r>
              <a:rPr lang="pt-BR" b="1" dirty="0"/>
              <a:t>Nome comum</a:t>
            </a:r>
          </a:p>
          <a:p>
            <a:pPr marL="457200" lvl="1" indent="0">
              <a:buNone/>
            </a:pPr>
            <a:r>
              <a:rPr lang="pt-BR" b="1" dirty="0"/>
              <a:t>Sigla</a:t>
            </a:r>
          </a:p>
          <a:p>
            <a:pPr marL="457200" lvl="1" indent="0">
              <a:buNone/>
            </a:pPr>
            <a:r>
              <a:rPr lang="pt-BR" b="1" dirty="0"/>
              <a:t>Referência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000" b="1" dirty="0"/>
          </a:p>
          <a:p>
            <a:pPr>
              <a:buFont typeface="Wingdings" panose="05000000000000000000" pitchFamily="2" charset="2"/>
              <a:buChar char="Ø"/>
            </a:pPr>
            <a:endParaRPr lang="pt-BR" sz="2400" b="1" dirty="0"/>
          </a:p>
          <a:p>
            <a:pPr>
              <a:buFont typeface="Wingdings" panose="05000000000000000000" pitchFamily="2" charset="2"/>
              <a:buChar char="Ø"/>
            </a:pPr>
            <a:endParaRPr lang="pt-BR" sz="2400" b="1" dirty="0"/>
          </a:p>
          <a:p>
            <a:pPr>
              <a:buFont typeface="Wingdings" panose="05000000000000000000" pitchFamily="2" charset="2"/>
              <a:buChar char="Ø"/>
            </a:pP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870076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B0B49624-7C39-C819-EAEC-1B5BB4228E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sz="2800" dirty="0"/>
              <a:t>Nota informativa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6E532E51-349B-7482-9697-5AEB964EFA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4271" y="1633687"/>
            <a:ext cx="9694304" cy="42757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b="1" dirty="0"/>
              <a:t>Anexo II</a:t>
            </a:r>
          </a:p>
          <a:p>
            <a:pPr marL="457200" lvl="1" indent="0">
              <a:buNone/>
            </a:pPr>
            <a:r>
              <a:rPr lang="pt-BR" b="1" dirty="0"/>
              <a:t>Regras de negócio exclusivas para registros das doses aplicadas dos imunobiológicos (Registro de Imunização)</a:t>
            </a:r>
          </a:p>
          <a:p>
            <a:pPr lvl="1"/>
            <a:r>
              <a:rPr lang="pt-BR" b="1" dirty="0"/>
              <a:t>	</a:t>
            </a:r>
            <a:r>
              <a:rPr lang="pt-BR" sz="1800" b="1" dirty="0"/>
              <a:t>Faixa etária indicada para o produto;</a:t>
            </a:r>
          </a:p>
          <a:p>
            <a:pPr lvl="1"/>
            <a:r>
              <a:rPr lang="pt-BR" sz="1800" b="1" dirty="0"/>
              <a:t>	Aprazamento para próxima dose de produto com esquema multidoses</a:t>
            </a:r>
          </a:p>
          <a:p>
            <a:pPr lvl="1"/>
            <a:r>
              <a:rPr lang="pt-BR" sz="1800" b="1" dirty="0"/>
              <a:t>	Intervalo mínimo entre as doses do produto com esquema multidoses</a:t>
            </a:r>
          </a:p>
          <a:p>
            <a:pPr lvl="1"/>
            <a:r>
              <a:rPr lang="pt-BR" sz="1800" b="1" dirty="0"/>
              <a:t>	Sigla da próxima dose para produto com esquema multidoses</a:t>
            </a:r>
          </a:p>
          <a:p>
            <a:pPr lvl="1"/>
            <a:r>
              <a:rPr lang="pt-BR" sz="1800" b="1" dirty="0"/>
              <a:t>	Motivo da indicação de produto destinados aos usuários portadores de quadros especiais</a:t>
            </a:r>
          </a:p>
          <a:p>
            <a:pPr lvl="1"/>
            <a:r>
              <a:rPr lang="pt-BR" sz="1800" b="1" dirty="0"/>
              <a:t>	Via de administração do produto</a:t>
            </a:r>
          </a:p>
          <a:p>
            <a:pPr lvl="1"/>
            <a:r>
              <a:rPr lang="pt-BR" sz="1800" b="1" dirty="0"/>
              <a:t>	Local de aplicação do produto</a:t>
            </a:r>
          </a:p>
          <a:p>
            <a:pPr lvl="1"/>
            <a:r>
              <a:rPr lang="pt-BR" sz="1800" b="1" dirty="0"/>
              <a:t>	Mensagem informativa sobre observação ou característica específica do produto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400" b="1" dirty="0"/>
          </a:p>
          <a:p>
            <a:pPr>
              <a:buFont typeface="Wingdings" panose="05000000000000000000" pitchFamily="2" charset="2"/>
              <a:buChar char="Ø"/>
            </a:pPr>
            <a:endParaRPr lang="pt-BR" sz="2400" b="1" dirty="0"/>
          </a:p>
          <a:p>
            <a:pPr>
              <a:buFont typeface="Wingdings" panose="05000000000000000000" pitchFamily="2" charset="2"/>
              <a:buChar char="Ø"/>
            </a:pP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826884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B0B49624-7C39-C819-EAEC-1B5BB4228E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sz="2800" dirty="0"/>
              <a:t>Nota informativa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6E532E51-349B-7482-9697-5AEB964EFA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4271" y="1633687"/>
            <a:ext cx="9694304" cy="4275756"/>
          </a:xfrm>
        </p:spPr>
        <p:txBody>
          <a:bodyPr/>
          <a:lstStyle/>
          <a:p>
            <a:pPr marL="457200" lvl="1" indent="0">
              <a:buNone/>
            </a:pPr>
            <a:r>
              <a:rPr lang="pt-BR" b="1" dirty="0"/>
              <a:t>REGRAS DE NEGÓCIO DAS COBERTURAS VACINAIS</a:t>
            </a:r>
          </a:p>
          <a:p>
            <a:pPr marL="457200" lvl="1" indent="0">
              <a:buNone/>
            </a:pPr>
            <a:endParaRPr lang="pt-BR" b="1" dirty="0"/>
          </a:p>
          <a:p>
            <a:pPr marL="457200" lvl="1" indent="0">
              <a:buNone/>
            </a:pPr>
            <a:r>
              <a:rPr lang="pt-BR" b="1" dirty="0"/>
              <a:t>Anexo III</a:t>
            </a:r>
          </a:p>
          <a:p>
            <a:pPr marL="457200" lvl="1" indent="0">
              <a:buNone/>
            </a:pPr>
            <a:r>
              <a:rPr lang="pt-BR" b="1" dirty="0"/>
              <a:t>	Coortes de 1994 a 2019</a:t>
            </a:r>
          </a:p>
          <a:p>
            <a:pPr marL="457200" lvl="1" indent="0">
              <a:buNone/>
            </a:pPr>
            <a:r>
              <a:rPr lang="pt-BR" b="1" dirty="0"/>
              <a:t>	Considera o tipo de dose </a:t>
            </a:r>
          </a:p>
          <a:p>
            <a:pPr marL="457200" lvl="1" indent="0">
              <a:buNone/>
            </a:pPr>
            <a:endParaRPr lang="pt-BR" b="1" dirty="0"/>
          </a:p>
          <a:p>
            <a:pPr marL="457200" lvl="1" indent="0">
              <a:buNone/>
            </a:pPr>
            <a:r>
              <a:rPr lang="pt-BR" b="1" dirty="0"/>
              <a:t>Anexo IV</a:t>
            </a:r>
          </a:p>
          <a:p>
            <a:pPr marL="457200" lvl="1" indent="0">
              <a:buNone/>
            </a:pPr>
            <a:r>
              <a:rPr lang="pt-BR" b="1" dirty="0"/>
              <a:t>	Coortes a partir de 2020</a:t>
            </a:r>
          </a:p>
          <a:p>
            <a:pPr marL="457200" lvl="1" indent="0">
              <a:buNone/>
            </a:pPr>
            <a:r>
              <a:rPr lang="pt-BR" b="1" dirty="0"/>
              <a:t>	Considera o número de doses por indivíduo 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400" b="1" dirty="0"/>
          </a:p>
          <a:p>
            <a:pPr>
              <a:buFont typeface="Wingdings" panose="05000000000000000000" pitchFamily="2" charset="2"/>
              <a:buChar char="Ø"/>
            </a:pP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4136404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B0B49624-7C39-C819-EAEC-1B5BB4228E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sz="2800" dirty="0"/>
              <a:t>Padronização de nomenclaturas e regras 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6E532E51-349B-7482-9697-5AEB964EFA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4271" y="1633687"/>
            <a:ext cx="9694304" cy="42757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b="1" dirty="0"/>
              <a:t> Atualização da nota informativa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b="1" dirty="0"/>
              <a:t>Construção conjunta tripartite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sz="2000" b="1" dirty="0"/>
          </a:p>
          <a:p>
            <a:pPr lvl="1">
              <a:buFont typeface="Wingdings" panose="05000000000000000000" pitchFamily="2" charset="2"/>
              <a:buChar char="Ø"/>
            </a:pPr>
            <a:endParaRPr lang="pt-BR" sz="2000" b="1" dirty="0"/>
          </a:p>
          <a:p>
            <a:pPr>
              <a:buFont typeface="Wingdings" panose="05000000000000000000" pitchFamily="2" charset="2"/>
              <a:buChar char="Ø"/>
            </a:pPr>
            <a:endParaRPr lang="pt-BR" sz="2400" b="1" dirty="0"/>
          </a:p>
          <a:p>
            <a:pPr>
              <a:buFont typeface="Wingdings" panose="05000000000000000000" pitchFamily="2" charset="2"/>
              <a:buChar char="Ø"/>
            </a:pPr>
            <a:endParaRPr lang="pt-BR" sz="2400" b="1" dirty="0"/>
          </a:p>
          <a:p>
            <a:pPr>
              <a:buFont typeface="Wingdings" panose="05000000000000000000" pitchFamily="2" charset="2"/>
              <a:buChar char="Ø"/>
            </a:pP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969590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B0B49624-7C39-C819-EAEC-1B5BB4228E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sz="2800" dirty="0"/>
              <a:t>Características dos registros de doses aplicadas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6E532E51-349B-7482-9697-5AEB964EFA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4271" y="1633687"/>
            <a:ext cx="9694304" cy="42757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b="1" dirty="0"/>
              <a:t>Nomenclaturas e regras padronizadas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400" b="1" dirty="0"/>
              <a:t>Dado encaminhado </a:t>
            </a:r>
            <a:r>
              <a:rPr lang="pt-BR" sz="2400" b="1" dirty="0">
                <a:solidFill>
                  <a:srgbClr val="183EFF"/>
                </a:solidFill>
              </a:rPr>
              <a:t>DIRETO</a:t>
            </a:r>
            <a:r>
              <a:rPr lang="pt-BR" sz="2400" b="1" dirty="0"/>
              <a:t> para a Rede Nacional de Dados em Saúde (RNDS)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400" b="1" dirty="0"/>
              <a:t>Dose aparece oportunamente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b="1" dirty="0" err="1"/>
              <a:t>ConectSUS</a:t>
            </a:r>
            <a:r>
              <a:rPr lang="pt-BR" b="1" dirty="0"/>
              <a:t> (caderneta de vacinação digital)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b="1" dirty="0"/>
              <a:t>Painéis do </a:t>
            </a:r>
            <a:r>
              <a:rPr lang="pt-BR" b="1" dirty="0" err="1"/>
              <a:t>LocalizaSUS</a:t>
            </a:r>
            <a:endParaRPr lang="pt-BR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b="1" dirty="0"/>
              <a:t>Relatórios do módulo Gestão do SIPNI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sz="2000" b="1" dirty="0"/>
          </a:p>
          <a:p>
            <a:pPr lvl="1">
              <a:buFont typeface="Wingdings" panose="05000000000000000000" pitchFamily="2" charset="2"/>
              <a:buChar char="Ø"/>
            </a:pPr>
            <a:endParaRPr lang="pt-BR" sz="2000" b="1" dirty="0"/>
          </a:p>
          <a:p>
            <a:pPr>
              <a:buFont typeface="Wingdings" panose="05000000000000000000" pitchFamily="2" charset="2"/>
              <a:buChar char="Ø"/>
            </a:pPr>
            <a:endParaRPr lang="pt-BR" sz="2400" b="1" dirty="0"/>
          </a:p>
          <a:p>
            <a:pPr>
              <a:buFont typeface="Wingdings" panose="05000000000000000000" pitchFamily="2" charset="2"/>
              <a:buChar char="Ø"/>
            </a:pPr>
            <a:endParaRPr lang="pt-BR" sz="2400" b="1" dirty="0"/>
          </a:p>
          <a:p>
            <a:pPr>
              <a:buFont typeface="Wingdings" panose="05000000000000000000" pitchFamily="2" charset="2"/>
              <a:buChar char="Ø"/>
            </a:pP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27425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87291"/>
      </p:ext>
    </p:extLst>
  </p:cSld>
  <p:clrMapOvr>
    <a:masterClrMapping/>
  </p:clrMapOvr>
</p:sld>
</file>

<file path=ppt/theme/theme1.xml><?xml version="1.0" encoding="utf-8"?>
<a:theme xmlns:a="http://schemas.openxmlformats.org/drawingml/2006/main" name="Lâmina de Aber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âmina de Abertura e final">
  <a:themeElements>
    <a:clrScheme name="Personalizar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3F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4580</TotalTime>
  <Words>336</Words>
  <Application>Microsoft Office PowerPoint</Application>
  <PresentationFormat>Widescreen</PresentationFormat>
  <Paragraphs>81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9</vt:i4>
      </vt:variant>
    </vt:vector>
  </HeadingPairs>
  <TitlesOfParts>
    <vt:vector size="18" baseType="lpstr">
      <vt:lpstr>Roboto</vt:lpstr>
      <vt:lpstr>Calibri</vt:lpstr>
      <vt:lpstr>Arial</vt:lpstr>
      <vt:lpstr>Wingdings</vt:lpstr>
      <vt:lpstr>Courier New</vt:lpstr>
      <vt:lpstr>Montserrat ExtraBold</vt:lpstr>
      <vt:lpstr>Montserrat</vt:lpstr>
      <vt:lpstr>Lâmina de Abertura</vt:lpstr>
      <vt:lpstr>Lâmina de Abertura e final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Josué Custódio Fernandes</dc:creator>
  <cp:lastModifiedBy>Eder Gatti Fernandes</cp:lastModifiedBy>
  <cp:revision>305</cp:revision>
  <cp:lastPrinted>2021-05-27T13:54:16Z</cp:lastPrinted>
  <dcterms:created xsi:type="dcterms:W3CDTF">2021-05-25T14:48:35Z</dcterms:created>
  <dcterms:modified xsi:type="dcterms:W3CDTF">2023-07-24T19:00:52Z</dcterms:modified>
</cp:coreProperties>
</file>