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80" r:id="rId4"/>
    <p:sldId id="328" r:id="rId5"/>
    <p:sldId id="329" r:id="rId6"/>
    <p:sldId id="316" r:id="rId7"/>
    <p:sldId id="331" r:id="rId8"/>
    <p:sldId id="332" r:id="rId9"/>
    <p:sldId id="350" r:id="rId10"/>
    <p:sldId id="351" r:id="rId11"/>
    <p:sldId id="349" r:id="rId12"/>
    <p:sldId id="355" r:id="rId13"/>
    <p:sldId id="353" r:id="rId14"/>
    <p:sldId id="354" r:id="rId15"/>
    <p:sldId id="358" r:id="rId16"/>
    <p:sldId id="275" r:id="rId17"/>
  </p:sldIdLst>
  <p:sldSz cx="12192000" cy="6858000"/>
  <p:notesSz cx="9982200" cy="67945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Montserrat ExtraBold" panose="020B0604020202020204" charset="0"/>
      <p:bold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Gadugi" panose="020B0502040204020203" pitchFamily="34" charset="0"/>
      <p:regular r:id="rId40"/>
      <p:bold r:id="rId4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7"/>
            <p14:sldId id="280"/>
            <p14:sldId id="328"/>
            <p14:sldId id="329"/>
            <p14:sldId id="316"/>
            <p14:sldId id="331"/>
            <p14:sldId id="332"/>
            <p14:sldId id="350"/>
            <p14:sldId id="351"/>
            <p14:sldId id="349"/>
            <p14:sldId id="355"/>
            <p14:sldId id="353"/>
            <p14:sldId id="354"/>
            <p14:sldId id="358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F"/>
    <a:srgbClr val="183EFF"/>
    <a:srgbClr val="FF5500"/>
    <a:srgbClr val="03CF00"/>
    <a:srgbClr val="FFD622"/>
    <a:srgbClr val="783C00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1980A-2ED0-2537-B91A-6C4EA0053DD5}" v="224" dt="2023-07-25T23:20:52.43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2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microsoft.com/office/2015/10/relationships/revisionInfo" Target="revisionInfo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rvnas\SAS\dae\snt\CGSNT\7%20-%20Apresenta&#231;&#245;es\02%20-%20Apresenta&#231;&#245;es\01%20-%20Apresenta&#231;&#245;es%20SNT\01%20-%201Dra.%20Daniela\QUALISUS\D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Planilha1!$A$2</c:f>
              <c:strCache>
                <c:ptCount val="1"/>
                <c:pt idx="0">
                  <c:v>Lista de Espera</c:v>
                </c:pt>
              </c:strCache>
            </c:strRef>
          </c:tx>
          <c:spPr>
            <a:ln w="5715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Planilha1!$B$2:$L$2</c:f>
              <c:numCache>
                <c:formatCode>#,##0</c:formatCode>
                <c:ptCount val="11"/>
                <c:pt idx="0">
                  <c:v>29894</c:v>
                </c:pt>
                <c:pt idx="1">
                  <c:v>29466</c:v>
                </c:pt>
                <c:pt idx="2">
                  <c:v>27616</c:v>
                </c:pt>
                <c:pt idx="3">
                  <c:v>28550</c:v>
                </c:pt>
                <c:pt idx="4">
                  <c:v>28187</c:v>
                </c:pt>
                <c:pt idx="5">
                  <c:v>31713</c:v>
                </c:pt>
                <c:pt idx="6">
                  <c:v>31902</c:v>
                </c:pt>
                <c:pt idx="7">
                  <c:v>33893</c:v>
                </c:pt>
                <c:pt idx="8">
                  <c:v>32909</c:v>
                </c:pt>
                <c:pt idx="9">
                  <c:v>34830</c:v>
                </c:pt>
                <c:pt idx="10">
                  <c:v>38033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E-413A-AB59-97116CDA2B37}"/>
            </c:ext>
          </c:extLst>
        </c:ser>
        <c:ser>
          <c:idx val="2"/>
          <c:order val="1"/>
          <c:tx>
            <c:strRef>
              <c:f>Planilha1!$A$3</c:f>
              <c:strCache>
                <c:ptCount val="1"/>
                <c:pt idx="0">
                  <c:v>Transplantes Realizados</c:v>
                </c:pt>
              </c:strCache>
            </c:strRef>
          </c:tx>
          <c:spPr>
            <a:ln w="57150" cap="rnd" cmpd="sng" algn="ctr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Planilha1!$B$3:$L$3</c:f>
              <c:numCache>
                <c:formatCode>#,##0</c:formatCode>
                <c:ptCount val="11"/>
                <c:pt idx="0">
                  <c:v>7300</c:v>
                </c:pt>
                <c:pt idx="1">
                  <c:v>7524</c:v>
                </c:pt>
                <c:pt idx="2">
                  <c:v>7700</c:v>
                </c:pt>
                <c:pt idx="3">
                  <c:v>7773</c:v>
                </c:pt>
                <c:pt idx="4">
                  <c:v>7960</c:v>
                </c:pt>
                <c:pt idx="5">
                  <c:v>8674</c:v>
                </c:pt>
                <c:pt idx="6">
                  <c:v>8857</c:v>
                </c:pt>
                <c:pt idx="7">
                  <c:v>9261</c:v>
                </c:pt>
                <c:pt idx="8">
                  <c:v>7437</c:v>
                </c:pt>
                <c:pt idx="9">
                  <c:v>7473</c:v>
                </c:pt>
                <c:pt idx="10">
                  <c:v>8157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E-413A-AB59-97116CDA2B3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82023312"/>
        <c:axId val="1582023728"/>
      </c:lineChart>
      <c:catAx>
        <c:axId val="158202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2023728"/>
        <c:crosses val="autoZero"/>
        <c:auto val="1"/>
        <c:lblAlgn val="ctr"/>
        <c:lblOffset val="100"/>
        <c:noMultiLvlLbl val="0"/>
      </c:catAx>
      <c:valAx>
        <c:axId val="158202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8202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Planilha1!$A$12</c:f>
              <c:strCache>
                <c:ptCount val="1"/>
                <c:pt idx="0">
                  <c:v>Transplantes Realizados</c:v>
                </c:pt>
              </c:strCache>
            </c:strRef>
          </c:tx>
          <c:spPr>
            <a:ln w="57150" cap="rnd" cmpd="sng" algn="ctr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Planilha1!$B$12:$L$12</c:f>
              <c:numCache>
                <c:formatCode>#,##0</c:formatCode>
                <c:ptCount val="11"/>
                <c:pt idx="0">
                  <c:v>2032</c:v>
                </c:pt>
                <c:pt idx="1">
                  <c:v>2113</c:v>
                </c:pt>
                <c:pt idx="2">
                  <c:v>2076</c:v>
                </c:pt>
                <c:pt idx="3">
                  <c:v>2102</c:v>
                </c:pt>
                <c:pt idx="4">
                  <c:v>2363</c:v>
                </c:pt>
                <c:pt idx="5">
                  <c:v>2389</c:v>
                </c:pt>
                <c:pt idx="6">
                  <c:v>2879</c:v>
                </c:pt>
                <c:pt idx="7">
                  <c:v>3490</c:v>
                </c:pt>
                <c:pt idx="8">
                  <c:v>2882</c:v>
                </c:pt>
                <c:pt idx="9">
                  <c:v>3180</c:v>
                </c:pt>
                <c:pt idx="10">
                  <c:v>3385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BA-4AEE-A56E-6BF516DB7B3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82023312"/>
        <c:axId val="1582023728"/>
      </c:lineChart>
      <c:catAx>
        <c:axId val="158202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2023728"/>
        <c:crosses val="autoZero"/>
        <c:auto val="1"/>
        <c:lblAlgn val="ctr"/>
        <c:lblOffset val="100"/>
        <c:noMultiLvlLbl val="0"/>
      </c:catAx>
      <c:valAx>
        <c:axId val="158202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8202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26/07/2023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1244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40875" y="2228531"/>
            <a:ext cx="7110249" cy="1543023"/>
          </a:xfrm>
        </p:spPr>
        <p:txBody>
          <a:bodyPr/>
          <a:lstStyle/>
          <a:p>
            <a:r>
              <a:rPr lang="pt-BR" dirty="0">
                <a:latin typeface="Montserrat ExtraBold" panose="00000900000000000000" pitchFamily="2" charset="0"/>
              </a:rPr>
              <a:t>Sistema Nacional </a:t>
            </a:r>
            <a:br>
              <a:rPr lang="pt-BR" dirty="0">
                <a:latin typeface="Montserrat ExtraBold" panose="00000900000000000000" pitchFamily="2" charset="0"/>
              </a:rPr>
            </a:br>
            <a:r>
              <a:rPr lang="pt-BR" dirty="0">
                <a:latin typeface="Montserrat ExtraBold" panose="00000900000000000000" pitchFamily="2" charset="0"/>
              </a:rPr>
              <a:t>de Transplantes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5" y="5422605"/>
            <a:ext cx="3867670" cy="66501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77687" y="3873731"/>
            <a:ext cx="7581208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sz="3200" b="1" dirty="0">
              <a:solidFill>
                <a:srgbClr val="FF0000"/>
              </a:solidFill>
            </a:endParaRPr>
          </a:p>
          <a:p>
            <a:pPr algn="ctr"/>
            <a:r>
              <a:rPr lang="pt-BR" sz="3200" b="1" dirty="0">
                <a:solidFill>
                  <a:srgbClr val="FF0000"/>
                </a:solidFill>
              </a:rPr>
              <a:t>CGSNT/DAET/SAES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PRINCIPAIS ALTERAÇÕES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C850F2-FCC1-E73D-7A55-D04B930773CC}"/>
              </a:ext>
            </a:extLst>
          </p:cNvPr>
          <p:cNvSpPr txBox="1"/>
          <p:nvPr/>
        </p:nvSpPr>
        <p:spPr>
          <a:xfrm>
            <a:off x="453836" y="789549"/>
            <a:ext cx="898480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70AD47"/>
                </a:solidFill>
                <a:latin typeface="Gadugi"/>
                <a:ea typeface="Gadugi"/>
                <a:cs typeface="Tahoma"/>
              </a:rPr>
              <a:t>IFTDO x QUALIDOT x INCENTIVO-TRANSPLANTE </a:t>
            </a:r>
            <a:endParaRPr lang="pt-BR" sz="2000" dirty="0">
              <a:solidFill>
                <a:srgbClr val="70AD47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94072"/>
              </p:ext>
            </p:extLst>
          </p:nvPr>
        </p:nvGraphicFramePr>
        <p:xfrm>
          <a:off x="349135" y="1438103"/>
          <a:ext cx="10881360" cy="472379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37156">
                  <a:extLst>
                    <a:ext uri="{9D8B030D-6E8A-4147-A177-3AD203B41FA5}">
                      <a16:colId xmlns:a16="http://schemas.microsoft.com/office/drawing/2014/main" val="1313600454"/>
                    </a:ext>
                  </a:extLst>
                </a:gridCol>
                <a:gridCol w="3950216">
                  <a:extLst>
                    <a:ext uri="{9D8B030D-6E8A-4147-A177-3AD203B41FA5}">
                      <a16:colId xmlns:a16="http://schemas.microsoft.com/office/drawing/2014/main" val="2658907552"/>
                    </a:ext>
                  </a:extLst>
                </a:gridCol>
                <a:gridCol w="3411723">
                  <a:extLst>
                    <a:ext uri="{9D8B030D-6E8A-4147-A177-3AD203B41FA5}">
                      <a16:colId xmlns:a16="http://schemas.microsoft.com/office/drawing/2014/main" val="1250538176"/>
                    </a:ext>
                  </a:extLst>
                </a:gridCol>
                <a:gridCol w="2882265">
                  <a:extLst>
                    <a:ext uri="{9D8B030D-6E8A-4147-A177-3AD203B41FA5}">
                      <a16:colId xmlns:a16="http://schemas.microsoft.com/office/drawing/2014/main" val="3483196423"/>
                    </a:ext>
                  </a:extLst>
                </a:gridCol>
              </a:tblGrid>
              <a:tr h="49744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CRITÉRIOS DE CLASSIFICAÇÃO DOS ESTABELECIMENTOS POR NÍVEIS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81480"/>
                  </a:ext>
                </a:extLst>
              </a:tr>
              <a:tr h="53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NÍVEL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845/2012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IFTDO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3.265/2022 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QUALIDOT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NOVA PROPOSTA 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5611951"/>
                  </a:ext>
                </a:extLst>
              </a:tr>
              <a:tr h="73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Estabelecimentos de saúde autorizados para 4 ou mais tipos de transplantes de órgãos sólidos ou autorizados para transplante de medula óssea </a:t>
                      </a:r>
                      <a:r>
                        <a:rPr lang="pt-BR" sz="1000" dirty="0" err="1">
                          <a:effectLst/>
                        </a:rPr>
                        <a:t>alogênico</a:t>
                      </a:r>
                      <a:r>
                        <a:rPr lang="pt-BR" sz="1000" dirty="0">
                          <a:effectLst/>
                        </a:rPr>
                        <a:t> não aparentado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50 pontos na avaliação de indicadores em uma modalidade ou mais e, no mínimo, 10 pontos em cada uma das demais modalidades de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30 pontos na avaliação de resultado dos 3 indicadores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959837"/>
                  </a:ext>
                </a:extLst>
              </a:tr>
              <a:tr h="73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B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Estabelecimentos de saúde autorizados para 3 tipos de transplantes de órgãos sólidos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40 pontos ou mais na avaliação de indicadores em uma modalidade e, no mínimo, 10 pontos em cada uma das demais modalidades de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Entre 25 e 29 na avaliação de resultado dos 3 indicadores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280323"/>
                  </a:ext>
                </a:extLst>
              </a:tr>
              <a:tr h="73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Estabelecimentos de saúde autorizados para 2 tipos de transplantes de órgãos sólidos ou para pelo menos 1</a:t>
                      </a:r>
                      <a:br>
                        <a:rPr lang="pt-BR" sz="1000" dirty="0">
                          <a:effectLst/>
                        </a:rPr>
                      </a:br>
                      <a:r>
                        <a:rPr lang="pt-BR" sz="1000" dirty="0">
                          <a:effectLst/>
                        </a:rPr>
                        <a:t>tipo de transplante de órgão sólido e transplante de medula óssea </a:t>
                      </a:r>
                      <a:r>
                        <a:rPr lang="pt-BR" sz="1000" dirty="0" err="1">
                          <a:effectLst/>
                        </a:rPr>
                        <a:t>alogênico</a:t>
                      </a:r>
                      <a:r>
                        <a:rPr lang="pt-BR" sz="1000" dirty="0">
                          <a:effectLst/>
                        </a:rPr>
                        <a:t> aparentado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35 pontos ou mais na avaliação de indicadores em uma modalidade e, no mínimo, 10 pontos em cada uma das demais modalidades de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Entre 20 e 24 na avaliação de resultado dos 3  indicadores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8872504"/>
                  </a:ext>
                </a:extLst>
              </a:tr>
              <a:tr h="73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Estabelecimentos de saúde autorizados para 1 tipo de transplante de órgão sólido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30 pontos ou mais na avaliação de indicadores em uma modalidade e, no mínimo, 10 pontos em cada uma das demais modalidades de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Entre 15 e 19 na avaliação de resultado dos 3  indicadores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4363064"/>
                  </a:ext>
                </a:extLst>
              </a:tr>
              <a:tr h="73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20 pontos na modalidade de transplante autorizada para o estabelecimento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Entre </a:t>
                      </a:r>
                      <a:r>
                        <a:rPr lang="pt-PT" sz="10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 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 14 na avaliação de resultado dos 3</a:t>
                      </a:r>
                      <a:r>
                        <a:rPr lang="pt-PT" sz="10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indicadores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6273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PRINCIPAIS ALTERAÇÕES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C850F2-FCC1-E73D-7A55-D04B930773CC}"/>
              </a:ext>
            </a:extLst>
          </p:cNvPr>
          <p:cNvSpPr txBox="1"/>
          <p:nvPr/>
        </p:nvSpPr>
        <p:spPr>
          <a:xfrm>
            <a:off x="453835" y="789549"/>
            <a:ext cx="8978263" cy="3974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000" dirty="0">
                <a:solidFill>
                  <a:srgbClr val="70AD47"/>
                </a:solidFill>
                <a:latin typeface="Gadugi"/>
                <a:ea typeface="Gadugi"/>
                <a:cs typeface="Tahoma"/>
              </a:rPr>
              <a:t>IFTDO x QUALIDOT x INCENTIVO AO TRANSPLANTE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28828"/>
              </p:ext>
            </p:extLst>
          </p:nvPr>
        </p:nvGraphicFramePr>
        <p:xfrm>
          <a:off x="889462" y="2443945"/>
          <a:ext cx="10434067" cy="220579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64724">
                  <a:extLst>
                    <a:ext uri="{9D8B030D-6E8A-4147-A177-3AD203B41FA5}">
                      <a16:colId xmlns:a16="http://schemas.microsoft.com/office/drawing/2014/main" val="2813361517"/>
                    </a:ext>
                  </a:extLst>
                </a:gridCol>
                <a:gridCol w="2484034">
                  <a:extLst>
                    <a:ext uri="{9D8B030D-6E8A-4147-A177-3AD203B41FA5}">
                      <a16:colId xmlns:a16="http://schemas.microsoft.com/office/drawing/2014/main" val="3308295425"/>
                    </a:ext>
                  </a:extLst>
                </a:gridCol>
                <a:gridCol w="2713345">
                  <a:extLst>
                    <a:ext uri="{9D8B030D-6E8A-4147-A177-3AD203B41FA5}">
                      <a16:colId xmlns:a16="http://schemas.microsoft.com/office/drawing/2014/main" val="960898897"/>
                    </a:ext>
                  </a:extLst>
                </a:gridCol>
                <a:gridCol w="3171964">
                  <a:extLst>
                    <a:ext uri="{9D8B030D-6E8A-4147-A177-3AD203B41FA5}">
                      <a16:colId xmlns:a16="http://schemas.microsoft.com/office/drawing/2014/main" val="1129209413"/>
                    </a:ext>
                  </a:extLst>
                </a:gridCol>
              </a:tblGrid>
              <a:tr h="47439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>
                          <a:effectLst/>
                        </a:rPr>
                        <a:t>PERCENTUAIS DO INCREMENTO FINANCEIRO CONFORME CLASSIFICAÇÃO POR NÍVEIS</a:t>
                      </a:r>
                      <a:endParaRPr lang="pt-B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414931"/>
                  </a:ext>
                </a:extLst>
              </a:tr>
              <a:tr h="474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NÍVEL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845/2012 IFTDO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3.264/2022  QUALIDOT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PROPOSTA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Incremento financeiro do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7758991"/>
                  </a:ext>
                </a:extLst>
              </a:tr>
              <a:tr h="25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IFTDO de 60%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65%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80%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2096179"/>
                  </a:ext>
                </a:extLst>
              </a:tr>
              <a:tr h="25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IFTDO de 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60%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70%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8214134"/>
                  </a:ext>
                </a:extLst>
              </a:tr>
              <a:tr h="25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IFTDO de 40%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60%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357672"/>
                  </a:ext>
                </a:extLst>
              </a:tr>
              <a:tr h="25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IFTDO de 30%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50%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307833"/>
                  </a:ext>
                </a:extLst>
              </a:tr>
              <a:tr h="251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40%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40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1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INDICADORES E PONTUAÇÃO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C850F2-FCC1-E73D-7A55-D04B930773CC}"/>
              </a:ext>
            </a:extLst>
          </p:cNvPr>
          <p:cNvSpPr txBox="1"/>
          <p:nvPr/>
        </p:nvSpPr>
        <p:spPr>
          <a:xfrm>
            <a:off x="453836" y="789549"/>
            <a:ext cx="75090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70AD47"/>
                </a:solidFill>
                <a:latin typeface="Gadugi"/>
                <a:ea typeface="Gadugi"/>
                <a:cs typeface="Tahoma"/>
              </a:rPr>
              <a:t>INCENTIVO - TRANSPLANTE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66768"/>
              </p:ext>
            </p:extLst>
          </p:nvPr>
        </p:nvGraphicFramePr>
        <p:xfrm>
          <a:off x="2892829" y="1189658"/>
          <a:ext cx="5852160" cy="545781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03615">
                  <a:extLst>
                    <a:ext uri="{9D8B030D-6E8A-4147-A177-3AD203B41FA5}">
                      <a16:colId xmlns:a16="http://schemas.microsoft.com/office/drawing/2014/main" val="1511434856"/>
                    </a:ext>
                  </a:extLst>
                </a:gridCol>
                <a:gridCol w="2221068">
                  <a:extLst>
                    <a:ext uri="{9D8B030D-6E8A-4147-A177-3AD203B41FA5}">
                      <a16:colId xmlns:a16="http://schemas.microsoft.com/office/drawing/2014/main" val="1192632736"/>
                    </a:ext>
                  </a:extLst>
                </a:gridCol>
                <a:gridCol w="1727477">
                  <a:extLst>
                    <a:ext uri="{9D8B030D-6E8A-4147-A177-3AD203B41FA5}">
                      <a16:colId xmlns:a16="http://schemas.microsoft.com/office/drawing/2014/main" val="2048631645"/>
                    </a:ext>
                  </a:extLst>
                </a:gridCol>
              </a:tblGrid>
              <a:tr h="166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Indicador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Modalidade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Pontuação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5677778"/>
                  </a:ext>
                </a:extLst>
              </a:tr>
              <a:tr h="84124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NÚMERO DE TRANSPLANTES EM  PERÍODO DE 1 ANO</a:t>
                      </a:r>
                      <a:endParaRPr lang="pt-BR" sz="1600" dirty="0">
                        <a:effectLst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Rim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 pontos: &gt;=  60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 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 pontos: de 36 a 59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 pontos: de 24 a 35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 pontos: de 12 a 23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 pontos: de 1 a 11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0 pontos: 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3468023574"/>
                  </a:ext>
                </a:extLst>
              </a:tr>
              <a:tr h="84124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Fígado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 pontos: &gt;=  60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 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 pontos: de 36 a 59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 pontos: de 24 a 35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 pontos: de 12 a 23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 pontos: de 1 a 11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0 pontos: 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3729081367"/>
                  </a:ext>
                </a:extLst>
              </a:tr>
              <a:tr h="84124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Coração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 pontos: &gt;=  18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 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 pontos: de 12 a 17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 pontos: de 6 a 11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 pontos: de 3 a 5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 pontos: de 1 a 2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0 pontos: 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2399154139"/>
                  </a:ext>
                </a:extLst>
              </a:tr>
              <a:tr h="84124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Pulmão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 pontos: &gt;=  24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 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 pontos: de 12 a 23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 pontos: de 6 a 11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 pontos: de 3 a 5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 pontos: de 1 a 2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0 pontos: 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1498839551"/>
                  </a:ext>
                </a:extLst>
              </a:tr>
              <a:tr h="91813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Pâncreas e pâncreas/rim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20 pontos: &gt;=  24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 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15 pontos: de 12 a 23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10 pontos: de 6 a 11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5 pontos: de 3 a 5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2 pontos: de 1 a 2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endParaRPr lang="pt-BR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</a:rPr>
                        <a:t>0 pontos: 0 </a:t>
                      </a:r>
                      <a:r>
                        <a:rPr lang="pt-BR" sz="800" dirty="0" err="1">
                          <a:effectLst/>
                        </a:rPr>
                        <a:t>tx</a:t>
                      </a:r>
                      <a:r>
                        <a:rPr lang="pt-BR" sz="800" dirty="0">
                          <a:effectLst/>
                        </a:rPr>
                        <a:t> 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4063351074"/>
                  </a:ext>
                </a:extLst>
              </a:tr>
              <a:tr h="84124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TMO </a:t>
                      </a:r>
                      <a:r>
                        <a:rPr lang="pt-B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Alogênico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não aparentado</a:t>
                      </a:r>
                    </a:p>
                  </a:txBody>
                  <a:tcPr marL="55049" marR="5504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30 pontos: &gt;=  10 </a:t>
                      </a:r>
                      <a:r>
                        <a:rPr lang="pt-BR" sz="900" dirty="0" err="1">
                          <a:effectLst/>
                        </a:rPr>
                        <a:t>tx</a:t>
                      </a:r>
                      <a:r>
                        <a:rPr lang="pt-BR" sz="900" dirty="0">
                          <a:effectLst/>
                        </a:rPr>
                        <a:t>  </a:t>
                      </a:r>
                      <a:endParaRPr lang="pt-B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25 pontos: de 7 a 9 </a:t>
                      </a:r>
                      <a:r>
                        <a:rPr lang="pt-BR" sz="900" dirty="0" err="1">
                          <a:effectLst/>
                        </a:rPr>
                        <a:t>tx</a:t>
                      </a:r>
                      <a:endParaRPr lang="pt-B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20 pontos: de 5 a 6 </a:t>
                      </a:r>
                      <a:r>
                        <a:rPr lang="pt-BR" sz="900" dirty="0" err="1">
                          <a:effectLst/>
                        </a:rPr>
                        <a:t>tx</a:t>
                      </a:r>
                      <a:endParaRPr lang="pt-B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15 pontos: de 3 a 4 </a:t>
                      </a:r>
                      <a:r>
                        <a:rPr lang="pt-BR" sz="900" dirty="0" err="1">
                          <a:effectLst/>
                        </a:rPr>
                        <a:t>tx</a:t>
                      </a:r>
                      <a:endParaRPr lang="pt-B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10 pontos: de 1 a 2 </a:t>
                      </a:r>
                      <a:r>
                        <a:rPr lang="pt-BR" sz="900" dirty="0" err="1">
                          <a:effectLst/>
                        </a:rPr>
                        <a:t>tx</a:t>
                      </a:r>
                      <a:endParaRPr lang="pt-BR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0 pontos: 0 </a:t>
                      </a:r>
                      <a:r>
                        <a:rPr lang="pt-BR" sz="900" dirty="0" err="1">
                          <a:effectLst/>
                        </a:rPr>
                        <a:t>tx</a:t>
                      </a:r>
                      <a:r>
                        <a:rPr lang="pt-BR" sz="900" dirty="0">
                          <a:effectLst/>
                        </a:rPr>
                        <a:t>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49" marR="55049" marT="0" marB="0"/>
                </a:tc>
                <a:extLst>
                  <a:ext uri="{0D108BD9-81ED-4DB2-BD59-A6C34878D82A}">
                    <a16:rowId xmlns:a16="http://schemas.microsoft.com/office/drawing/2014/main" val="94145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1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INDICADORES E PONTUAÇÃO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C850F2-FCC1-E73D-7A55-D04B930773CC}"/>
              </a:ext>
            </a:extLst>
          </p:cNvPr>
          <p:cNvSpPr txBox="1"/>
          <p:nvPr/>
        </p:nvSpPr>
        <p:spPr>
          <a:xfrm>
            <a:off x="453836" y="789549"/>
            <a:ext cx="75090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70AD47"/>
                </a:solidFill>
                <a:latin typeface="Gadugi"/>
                <a:ea typeface="Gadugi"/>
                <a:cs typeface="Tahoma"/>
              </a:rPr>
              <a:t>NOVO PROGRAMA INCENTIVO-TRANSPLANTE </a:t>
            </a:r>
            <a:endParaRPr lang="pt-BR" sz="2000" dirty="0">
              <a:solidFill>
                <a:srgbClr val="70AD47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82174"/>
              </p:ext>
            </p:extLst>
          </p:nvPr>
        </p:nvGraphicFramePr>
        <p:xfrm>
          <a:off x="275560" y="1673776"/>
          <a:ext cx="5559974" cy="454802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204678">
                  <a:extLst>
                    <a:ext uri="{9D8B030D-6E8A-4147-A177-3AD203B41FA5}">
                      <a16:colId xmlns:a16="http://schemas.microsoft.com/office/drawing/2014/main" val="3122840596"/>
                    </a:ext>
                  </a:extLst>
                </a:gridCol>
                <a:gridCol w="1501558">
                  <a:extLst>
                    <a:ext uri="{9D8B030D-6E8A-4147-A177-3AD203B41FA5}">
                      <a16:colId xmlns:a16="http://schemas.microsoft.com/office/drawing/2014/main" val="3842368264"/>
                    </a:ext>
                  </a:extLst>
                </a:gridCol>
                <a:gridCol w="1853738">
                  <a:extLst>
                    <a:ext uri="{9D8B030D-6E8A-4147-A177-3AD203B41FA5}">
                      <a16:colId xmlns:a16="http://schemas.microsoft.com/office/drawing/2014/main" val="1485631649"/>
                    </a:ext>
                  </a:extLst>
                </a:gridCol>
              </a:tblGrid>
              <a:tr h="177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Modalidade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Pontuação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extLst>
                  <a:ext uri="{0D108BD9-81ED-4DB2-BD59-A6C34878D82A}">
                    <a16:rowId xmlns:a16="http://schemas.microsoft.com/office/drawing/2014/main" val="1789440132"/>
                  </a:ext>
                </a:extLst>
              </a:tr>
              <a:tr h="863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SOBREVIDA DE ENXERTO EM 30 DIAS DOADOR FALECIDO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Rim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90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&gt;=80% até &lt;90%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&lt;80%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 : sem produção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 anchor="ctr"/>
                </a:tc>
                <a:extLst>
                  <a:ext uri="{0D108BD9-81ED-4DB2-BD59-A6C34878D82A}">
                    <a16:rowId xmlns:a16="http://schemas.microsoft.com/office/drawing/2014/main" val="2759529785"/>
                  </a:ext>
                </a:extLst>
              </a:tr>
              <a:tr h="8639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SOBREVIDA DE PACIENTE EM 30 DIAS DOADOR FALECIDO</a:t>
                      </a:r>
                      <a:endParaRPr lang="pt-BR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Fígado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80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&gt;=75% até &lt;80%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&lt;75%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 anchor="ctr"/>
                </a:tc>
                <a:extLst>
                  <a:ext uri="{0D108BD9-81ED-4DB2-BD59-A6C34878D82A}">
                    <a16:rowId xmlns:a16="http://schemas.microsoft.com/office/drawing/2014/main" val="2232571243"/>
                  </a:ext>
                </a:extLst>
              </a:tr>
              <a:tr h="8639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Coração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85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&gt;=80% até &lt;85%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&lt;80%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 anchor="ctr"/>
                </a:tc>
                <a:extLst>
                  <a:ext uri="{0D108BD9-81ED-4DB2-BD59-A6C34878D82A}">
                    <a16:rowId xmlns:a16="http://schemas.microsoft.com/office/drawing/2014/main" val="874475893"/>
                  </a:ext>
                </a:extLst>
              </a:tr>
              <a:tr h="8639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Pulmão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80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&gt;=70% até &lt;80%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&lt;70%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 anchor="ctr"/>
                </a:tc>
                <a:extLst>
                  <a:ext uri="{0D108BD9-81ED-4DB2-BD59-A6C34878D82A}">
                    <a16:rowId xmlns:a16="http://schemas.microsoft.com/office/drawing/2014/main" val="3934997083"/>
                  </a:ext>
                </a:extLst>
              </a:tr>
              <a:tr h="8639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Pâncreas e Pâncreas/Rim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90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&gt;=80% até &lt;90%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&lt;80%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98" marR="67698" marT="0" marB="0" anchor="ctr"/>
                </a:tc>
                <a:extLst>
                  <a:ext uri="{0D108BD9-81ED-4DB2-BD59-A6C34878D82A}">
                    <a16:rowId xmlns:a16="http://schemas.microsoft.com/office/drawing/2014/main" val="21198551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53175"/>
              </p:ext>
            </p:extLst>
          </p:nvPr>
        </p:nvGraphicFramePr>
        <p:xfrm>
          <a:off x="6093230" y="1673776"/>
          <a:ext cx="5668241" cy="457739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128529">
                  <a:extLst>
                    <a:ext uri="{9D8B030D-6E8A-4147-A177-3AD203B41FA5}">
                      <a16:colId xmlns:a16="http://schemas.microsoft.com/office/drawing/2014/main" val="1210537000"/>
                    </a:ext>
                  </a:extLst>
                </a:gridCol>
                <a:gridCol w="1562321">
                  <a:extLst>
                    <a:ext uri="{9D8B030D-6E8A-4147-A177-3AD203B41FA5}">
                      <a16:colId xmlns:a16="http://schemas.microsoft.com/office/drawing/2014/main" val="3698419142"/>
                    </a:ext>
                  </a:extLst>
                </a:gridCol>
                <a:gridCol w="1977391">
                  <a:extLst>
                    <a:ext uri="{9D8B030D-6E8A-4147-A177-3AD203B41FA5}">
                      <a16:colId xmlns:a16="http://schemas.microsoft.com/office/drawing/2014/main" val="2540959540"/>
                    </a:ext>
                  </a:extLst>
                </a:gridCol>
              </a:tblGrid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</a:rPr>
                        <a:t>Modalidade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Pontuação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979028"/>
                  </a:ext>
                </a:extLst>
              </a:tr>
              <a:tr h="869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SOBREVIDA </a:t>
                      </a:r>
                      <a:r>
                        <a:rPr lang="pt-BR" sz="1000" dirty="0">
                          <a:effectLst/>
                        </a:rPr>
                        <a:t>DE ENXERTO EM 1 </a:t>
                      </a:r>
                      <a:r>
                        <a:rPr lang="pt-BR" sz="1000" dirty="0" smtClean="0">
                          <a:effectLst/>
                        </a:rPr>
                        <a:t>ANO</a:t>
                      </a:r>
                      <a:r>
                        <a:rPr lang="pt-BR" sz="1000" baseline="0" dirty="0" smtClean="0">
                          <a:effectLst/>
                        </a:rPr>
                        <a:t> </a:t>
                      </a:r>
                      <a:r>
                        <a:rPr lang="pt-BR" sz="1000" dirty="0" smtClean="0">
                          <a:effectLst/>
                        </a:rPr>
                        <a:t>DOADOR </a:t>
                      </a:r>
                      <a:r>
                        <a:rPr lang="pt-BR" sz="1000" dirty="0">
                          <a:effectLst/>
                        </a:rPr>
                        <a:t>FALECIDO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Rim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85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&gt;=75% até &lt;85%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&lt;75%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</a:t>
                      </a:r>
                      <a:r>
                        <a:rPr lang="pt-BR" sz="1000" dirty="0" smtClean="0">
                          <a:effectLst/>
                        </a:rPr>
                        <a:t>produção</a:t>
                      </a:r>
                      <a:endParaRPr lang="pt-BR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321104"/>
                  </a:ext>
                </a:extLst>
              </a:tr>
              <a:tr h="86982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SOBREVIDA DE PACIENTE EM 1 ANO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DOADOR FALECIDO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Fígado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75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&gt;=70% até &lt;75%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&lt;70%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6655907"/>
                  </a:ext>
                </a:extLst>
              </a:tr>
              <a:tr h="8698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Coração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70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&gt;=60% até &lt;70%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&lt;60%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3055839"/>
                  </a:ext>
                </a:extLst>
              </a:tr>
              <a:tr h="8698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Pulmão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60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&gt;=55% até &lt;60%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&lt;55%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1142037"/>
                  </a:ext>
                </a:extLst>
              </a:tr>
              <a:tr h="8698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Pâncreas e Pâncreas/Rim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r>
                        <a:rPr lang="pt-BR" sz="1000" dirty="0">
                          <a:effectLst/>
                        </a:rPr>
                        <a:t> pontos: =&gt;</a:t>
                      </a:r>
                      <a:r>
                        <a:rPr lang="en-US" sz="1000" dirty="0">
                          <a:effectLst/>
                        </a:rPr>
                        <a:t>80</a:t>
                      </a:r>
                      <a:r>
                        <a:rPr lang="pt-BR" sz="1000" dirty="0">
                          <a:effectLst/>
                        </a:rPr>
                        <a:t>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  pontos: de &gt;=70% até &lt;80%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  pontos: &lt;70% </a:t>
                      </a:r>
                      <a:endParaRPr lang="pt-B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 pontos: sem produção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520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27342" y="1179095"/>
            <a:ext cx="9770302" cy="55707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dirty="0">
                <a:ea typeface="+mn-lt"/>
                <a:cs typeface="+mn-lt"/>
              </a:rPr>
              <a:t>Homologação da proposta </a:t>
            </a:r>
            <a:r>
              <a:rPr lang="pt-BR" sz="2400" dirty="0"/>
              <a:t>na CIB para envio ao MS </a:t>
            </a:r>
            <a:endParaRPr lang="pt-BR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Incentivo adicional para serviços únicos no estado (10% limitado ao teto do incremento de 80%)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Pagamento diferenciado baseado em quantidade e qualidade do serviço prestado a população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Desburocratização para a renovação de habilitação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Responsabilidade do serviço em melhoria de processos, segurança do paciente, saúde do trabalhador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/>
              <a:t>Atuação da CGSNT no apoio aos serviços com baixo desempenho para melhoria de processos e resultados.</a:t>
            </a:r>
            <a:endParaRPr lang="pt-BR" sz="2400" dirty="0">
              <a:ea typeface="Roboto"/>
              <a:cs typeface="Roboto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564982" y="214423"/>
            <a:ext cx="9628587" cy="964672"/>
          </a:xfrm>
        </p:spPr>
        <p:txBody>
          <a:bodyPr>
            <a:noAutofit/>
          </a:bodyPr>
          <a:lstStyle/>
          <a:p>
            <a:r>
              <a:rPr lang="pt-BR" sz="3600" dirty="0"/>
              <a:t>Pontos de avanço na nova proposta</a:t>
            </a:r>
          </a:p>
        </p:txBody>
      </p:sp>
    </p:spTree>
    <p:extLst>
      <p:ext uri="{BB962C8B-B14F-4D97-AF65-F5344CB8AC3E}">
        <p14:creationId xmlns:p14="http://schemas.microsoft.com/office/powerpoint/2010/main" val="16923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916691" y="555555"/>
            <a:ext cx="7726679" cy="500246"/>
          </a:xfrm>
        </p:spPr>
        <p:txBody>
          <a:bodyPr/>
          <a:lstStyle/>
          <a:p>
            <a:pPr algn="ctr"/>
            <a:r>
              <a:rPr lang="pt-BR" sz="2800" dirty="0" smtClean="0">
                <a:latin typeface="Montserrat ExtraBold" panose="00000900000000000000" pitchFamily="2" charset="0"/>
              </a:rPr>
              <a:t>Incentivo - </a:t>
            </a:r>
            <a:r>
              <a:rPr lang="pt-BR" sz="2800" dirty="0">
                <a:latin typeface="Montserrat ExtraBold" panose="00000900000000000000" pitchFamily="2" charset="0"/>
              </a:rPr>
              <a:t>transplante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EFFDBF9-C397-5CF5-0131-1C766260BFA6}"/>
              </a:ext>
            </a:extLst>
          </p:cNvPr>
          <p:cNvSpPr>
            <a:spLocks/>
          </p:cNvSpPr>
          <p:nvPr/>
        </p:nvSpPr>
        <p:spPr bwMode="auto">
          <a:xfrm>
            <a:off x="5148965" y="2878505"/>
            <a:ext cx="1958196" cy="1976726"/>
          </a:xfrm>
          <a:custGeom>
            <a:avLst/>
            <a:gdLst/>
            <a:ahLst/>
            <a:cxnLst>
              <a:cxn ang="0">
                <a:pos x="868" y="129"/>
              </a:cxn>
              <a:cxn ang="0">
                <a:pos x="763" y="148"/>
              </a:cxn>
              <a:cxn ang="0">
                <a:pos x="639" y="157"/>
              </a:cxn>
              <a:cxn ang="0">
                <a:pos x="593" y="2"/>
              </a:cxn>
              <a:cxn ang="0">
                <a:pos x="475" y="71"/>
              </a:cxn>
              <a:cxn ang="0">
                <a:pos x="440" y="129"/>
              </a:cxn>
              <a:cxn ang="0">
                <a:pos x="383" y="200"/>
              </a:cxn>
              <a:cxn ang="0">
                <a:pos x="291" y="162"/>
              </a:cxn>
              <a:cxn ang="0">
                <a:pos x="200" y="209"/>
              </a:cxn>
              <a:cxn ang="0">
                <a:pos x="170" y="449"/>
              </a:cxn>
              <a:cxn ang="0">
                <a:pos x="42" y="498"/>
              </a:cxn>
              <a:cxn ang="0">
                <a:pos x="27" y="650"/>
              </a:cxn>
              <a:cxn ang="0">
                <a:pos x="156" y="690"/>
              </a:cxn>
              <a:cxn ang="0">
                <a:pos x="299" y="722"/>
              </a:cxn>
              <a:cxn ang="0">
                <a:pos x="385" y="725"/>
              </a:cxn>
              <a:cxn ang="0">
                <a:pos x="476" y="814"/>
              </a:cxn>
              <a:cxn ang="0">
                <a:pos x="609" y="867"/>
              </a:cxn>
              <a:cxn ang="0">
                <a:pos x="723" y="1028"/>
              </a:cxn>
              <a:cxn ang="0">
                <a:pos x="729" y="1183"/>
              </a:cxn>
              <a:cxn ang="0">
                <a:pos x="793" y="1238"/>
              </a:cxn>
              <a:cxn ang="0">
                <a:pos x="881" y="1331"/>
              </a:cxn>
              <a:cxn ang="0">
                <a:pos x="904" y="1439"/>
              </a:cxn>
              <a:cxn ang="0">
                <a:pos x="817" y="1529"/>
              </a:cxn>
              <a:cxn ang="0">
                <a:pos x="826" y="1640"/>
              </a:cxn>
              <a:cxn ang="0">
                <a:pos x="947" y="1707"/>
              </a:cxn>
              <a:cxn ang="0">
                <a:pos x="1010" y="1660"/>
              </a:cxn>
              <a:cxn ang="0">
                <a:pos x="1118" y="1484"/>
              </a:cxn>
              <a:cxn ang="0">
                <a:pos x="1123" y="1400"/>
              </a:cxn>
              <a:cxn ang="0">
                <a:pos x="1180" y="1350"/>
              </a:cxn>
              <a:cxn ang="0">
                <a:pos x="1285" y="1300"/>
              </a:cxn>
              <a:cxn ang="0">
                <a:pos x="1368" y="1292"/>
              </a:cxn>
              <a:cxn ang="0">
                <a:pos x="1446" y="1213"/>
              </a:cxn>
              <a:cxn ang="0">
                <a:pos x="1530" y="1037"/>
              </a:cxn>
              <a:cxn ang="0">
                <a:pos x="1547" y="880"/>
              </a:cxn>
              <a:cxn ang="0">
                <a:pos x="1570" y="844"/>
              </a:cxn>
              <a:cxn ang="0">
                <a:pos x="1652" y="748"/>
              </a:cxn>
              <a:cxn ang="0">
                <a:pos x="1747" y="611"/>
              </a:cxn>
              <a:cxn ang="0">
                <a:pos x="1682" y="489"/>
              </a:cxn>
              <a:cxn ang="0">
                <a:pos x="1517" y="376"/>
              </a:cxn>
              <a:cxn ang="0">
                <a:pos x="1408" y="363"/>
              </a:cxn>
              <a:cxn ang="0">
                <a:pos x="1341" y="351"/>
              </a:cxn>
              <a:cxn ang="0">
                <a:pos x="1313" y="344"/>
              </a:cxn>
              <a:cxn ang="0">
                <a:pos x="1285" y="311"/>
              </a:cxn>
              <a:cxn ang="0">
                <a:pos x="1245" y="282"/>
              </a:cxn>
              <a:cxn ang="0">
                <a:pos x="1187" y="269"/>
              </a:cxn>
              <a:cxn ang="0">
                <a:pos x="1136" y="304"/>
              </a:cxn>
              <a:cxn ang="0">
                <a:pos x="1101" y="458"/>
              </a:cxn>
              <a:cxn ang="0">
                <a:pos x="1090" y="378"/>
              </a:cxn>
              <a:cxn ang="0">
                <a:pos x="1075" y="318"/>
              </a:cxn>
              <a:cxn ang="0">
                <a:pos x="1034" y="346"/>
              </a:cxn>
              <a:cxn ang="0">
                <a:pos x="1025" y="316"/>
              </a:cxn>
              <a:cxn ang="0">
                <a:pos x="1128" y="300"/>
              </a:cxn>
              <a:cxn ang="0">
                <a:pos x="1067" y="241"/>
              </a:cxn>
              <a:cxn ang="0">
                <a:pos x="994" y="303"/>
              </a:cxn>
              <a:cxn ang="0">
                <a:pos x="969" y="324"/>
              </a:cxn>
              <a:cxn ang="0">
                <a:pos x="870" y="346"/>
              </a:cxn>
              <a:cxn ang="0">
                <a:pos x="843" y="335"/>
              </a:cxn>
              <a:cxn ang="0">
                <a:pos x="839" y="326"/>
              </a:cxn>
              <a:cxn ang="0">
                <a:pos x="971" y="297"/>
              </a:cxn>
              <a:cxn ang="0">
                <a:pos x="1075" y="199"/>
              </a:cxn>
              <a:cxn ang="0">
                <a:pos x="1042" y="128"/>
              </a:cxn>
            </a:cxnLst>
            <a:rect l="0" t="0" r="r" b="b"/>
            <a:pathLst>
              <a:path w="1749" h="1753">
                <a:moveTo>
                  <a:pt x="993" y="58"/>
                </a:moveTo>
                <a:cubicBezTo>
                  <a:pt x="993" y="59"/>
                  <a:pt x="990" y="63"/>
                  <a:pt x="987" y="66"/>
                </a:cubicBezTo>
                <a:cubicBezTo>
                  <a:pt x="984" y="70"/>
                  <a:pt x="980" y="75"/>
                  <a:pt x="978" y="79"/>
                </a:cubicBezTo>
                <a:cubicBezTo>
                  <a:pt x="977" y="82"/>
                  <a:pt x="974" y="86"/>
                  <a:pt x="972" y="88"/>
                </a:cubicBezTo>
                <a:cubicBezTo>
                  <a:pt x="970" y="89"/>
                  <a:pt x="968" y="91"/>
                  <a:pt x="968" y="93"/>
                </a:cubicBezTo>
                <a:cubicBezTo>
                  <a:pt x="968" y="95"/>
                  <a:pt x="966" y="99"/>
                  <a:pt x="964" y="103"/>
                </a:cubicBezTo>
                <a:cubicBezTo>
                  <a:pt x="963" y="106"/>
                  <a:pt x="961" y="109"/>
                  <a:pt x="961" y="110"/>
                </a:cubicBezTo>
                <a:cubicBezTo>
                  <a:pt x="960" y="110"/>
                  <a:pt x="960" y="112"/>
                  <a:pt x="960" y="114"/>
                </a:cubicBezTo>
                <a:cubicBezTo>
                  <a:pt x="959" y="116"/>
                  <a:pt x="959" y="119"/>
                  <a:pt x="958" y="121"/>
                </a:cubicBezTo>
                <a:cubicBezTo>
                  <a:pt x="957" y="122"/>
                  <a:pt x="954" y="125"/>
                  <a:pt x="952" y="127"/>
                </a:cubicBezTo>
                <a:cubicBezTo>
                  <a:pt x="950" y="128"/>
                  <a:pt x="946" y="131"/>
                  <a:pt x="944" y="132"/>
                </a:cubicBezTo>
                <a:cubicBezTo>
                  <a:pt x="942" y="134"/>
                  <a:pt x="938" y="135"/>
                  <a:pt x="936" y="134"/>
                </a:cubicBezTo>
                <a:cubicBezTo>
                  <a:pt x="934" y="134"/>
                  <a:pt x="931" y="133"/>
                  <a:pt x="931" y="134"/>
                </a:cubicBezTo>
                <a:cubicBezTo>
                  <a:pt x="930" y="134"/>
                  <a:pt x="929" y="133"/>
                  <a:pt x="928" y="132"/>
                </a:cubicBezTo>
                <a:cubicBezTo>
                  <a:pt x="927" y="131"/>
                  <a:pt x="923" y="131"/>
                  <a:pt x="919" y="131"/>
                </a:cubicBezTo>
                <a:cubicBezTo>
                  <a:pt x="916" y="131"/>
                  <a:pt x="911" y="130"/>
                  <a:pt x="909" y="129"/>
                </a:cubicBezTo>
                <a:cubicBezTo>
                  <a:pt x="906" y="128"/>
                  <a:pt x="902" y="129"/>
                  <a:pt x="900" y="131"/>
                </a:cubicBezTo>
                <a:cubicBezTo>
                  <a:pt x="897" y="133"/>
                  <a:pt x="893" y="135"/>
                  <a:pt x="890" y="136"/>
                </a:cubicBezTo>
                <a:cubicBezTo>
                  <a:pt x="887" y="137"/>
                  <a:pt x="882" y="137"/>
                  <a:pt x="879" y="136"/>
                </a:cubicBezTo>
                <a:cubicBezTo>
                  <a:pt x="875" y="135"/>
                  <a:pt x="872" y="133"/>
                  <a:pt x="870" y="132"/>
                </a:cubicBezTo>
                <a:cubicBezTo>
                  <a:pt x="869" y="130"/>
                  <a:pt x="868" y="129"/>
                  <a:pt x="868" y="129"/>
                </a:cubicBezTo>
                <a:cubicBezTo>
                  <a:pt x="863" y="127"/>
                  <a:pt x="863" y="127"/>
                  <a:pt x="863" y="127"/>
                </a:cubicBezTo>
                <a:cubicBezTo>
                  <a:pt x="859" y="123"/>
                  <a:pt x="859" y="123"/>
                  <a:pt x="859" y="123"/>
                </a:cubicBezTo>
                <a:cubicBezTo>
                  <a:pt x="859" y="123"/>
                  <a:pt x="857" y="123"/>
                  <a:pt x="856" y="123"/>
                </a:cubicBezTo>
                <a:cubicBezTo>
                  <a:pt x="854" y="123"/>
                  <a:pt x="851" y="121"/>
                  <a:pt x="850" y="120"/>
                </a:cubicBezTo>
                <a:cubicBezTo>
                  <a:pt x="849" y="118"/>
                  <a:pt x="846" y="117"/>
                  <a:pt x="845" y="117"/>
                </a:cubicBezTo>
                <a:cubicBezTo>
                  <a:pt x="843" y="118"/>
                  <a:pt x="840" y="118"/>
                  <a:pt x="839" y="119"/>
                </a:cubicBezTo>
                <a:cubicBezTo>
                  <a:pt x="837" y="120"/>
                  <a:pt x="835" y="120"/>
                  <a:pt x="834" y="120"/>
                </a:cubicBezTo>
                <a:cubicBezTo>
                  <a:pt x="833" y="120"/>
                  <a:pt x="831" y="121"/>
                  <a:pt x="829" y="123"/>
                </a:cubicBezTo>
                <a:cubicBezTo>
                  <a:pt x="827" y="125"/>
                  <a:pt x="825" y="125"/>
                  <a:pt x="824" y="125"/>
                </a:cubicBezTo>
                <a:cubicBezTo>
                  <a:pt x="823" y="124"/>
                  <a:pt x="821" y="123"/>
                  <a:pt x="818" y="124"/>
                </a:cubicBezTo>
                <a:cubicBezTo>
                  <a:pt x="816" y="124"/>
                  <a:pt x="812" y="123"/>
                  <a:pt x="810" y="123"/>
                </a:cubicBezTo>
                <a:cubicBezTo>
                  <a:pt x="808" y="122"/>
                  <a:pt x="804" y="124"/>
                  <a:pt x="801" y="127"/>
                </a:cubicBezTo>
                <a:cubicBezTo>
                  <a:pt x="798" y="130"/>
                  <a:pt x="798" y="134"/>
                  <a:pt x="800" y="136"/>
                </a:cubicBezTo>
                <a:cubicBezTo>
                  <a:pt x="802" y="139"/>
                  <a:pt x="804" y="142"/>
                  <a:pt x="805" y="144"/>
                </a:cubicBezTo>
                <a:cubicBezTo>
                  <a:pt x="806" y="146"/>
                  <a:pt x="805" y="148"/>
                  <a:pt x="803" y="149"/>
                </a:cubicBezTo>
                <a:cubicBezTo>
                  <a:pt x="802" y="150"/>
                  <a:pt x="798" y="151"/>
                  <a:pt x="796" y="150"/>
                </a:cubicBezTo>
                <a:cubicBezTo>
                  <a:pt x="793" y="149"/>
                  <a:pt x="789" y="148"/>
                  <a:pt x="787" y="148"/>
                </a:cubicBezTo>
                <a:cubicBezTo>
                  <a:pt x="784" y="147"/>
                  <a:pt x="781" y="146"/>
                  <a:pt x="778" y="146"/>
                </a:cubicBezTo>
                <a:cubicBezTo>
                  <a:pt x="775" y="146"/>
                  <a:pt x="773" y="145"/>
                  <a:pt x="773" y="145"/>
                </a:cubicBezTo>
                <a:cubicBezTo>
                  <a:pt x="773" y="145"/>
                  <a:pt x="772" y="146"/>
                  <a:pt x="770" y="147"/>
                </a:cubicBezTo>
                <a:cubicBezTo>
                  <a:pt x="768" y="147"/>
                  <a:pt x="765" y="148"/>
                  <a:pt x="763" y="148"/>
                </a:cubicBezTo>
                <a:cubicBezTo>
                  <a:pt x="760" y="148"/>
                  <a:pt x="757" y="147"/>
                  <a:pt x="756" y="146"/>
                </a:cubicBezTo>
                <a:cubicBezTo>
                  <a:pt x="754" y="144"/>
                  <a:pt x="751" y="144"/>
                  <a:pt x="749" y="145"/>
                </a:cubicBezTo>
                <a:cubicBezTo>
                  <a:pt x="747" y="146"/>
                  <a:pt x="744" y="146"/>
                  <a:pt x="742" y="146"/>
                </a:cubicBezTo>
                <a:cubicBezTo>
                  <a:pt x="741" y="146"/>
                  <a:pt x="739" y="148"/>
                  <a:pt x="738" y="150"/>
                </a:cubicBezTo>
                <a:cubicBezTo>
                  <a:pt x="737" y="152"/>
                  <a:pt x="736" y="154"/>
                  <a:pt x="734" y="156"/>
                </a:cubicBezTo>
                <a:cubicBezTo>
                  <a:pt x="733" y="157"/>
                  <a:pt x="730" y="157"/>
                  <a:pt x="728" y="157"/>
                </a:cubicBezTo>
                <a:cubicBezTo>
                  <a:pt x="725" y="156"/>
                  <a:pt x="723" y="156"/>
                  <a:pt x="722" y="157"/>
                </a:cubicBezTo>
                <a:cubicBezTo>
                  <a:pt x="721" y="158"/>
                  <a:pt x="719" y="159"/>
                  <a:pt x="716" y="160"/>
                </a:cubicBezTo>
                <a:cubicBezTo>
                  <a:pt x="713" y="161"/>
                  <a:pt x="711" y="162"/>
                  <a:pt x="710" y="164"/>
                </a:cubicBezTo>
                <a:cubicBezTo>
                  <a:pt x="709" y="165"/>
                  <a:pt x="706" y="165"/>
                  <a:pt x="703" y="164"/>
                </a:cubicBezTo>
                <a:cubicBezTo>
                  <a:pt x="700" y="163"/>
                  <a:pt x="698" y="164"/>
                  <a:pt x="697" y="165"/>
                </a:cubicBezTo>
                <a:cubicBezTo>
                  <a:pt x="697" y="166"/>
                  <a:pt x="695" y="168"/>
                  <a:pt x="692" y="169"/>
                </a:cubicBezTo>
                <a:cubicBezTo>
                  <a:pt x="690" y="170"/>
                  <a:pt x="688" y="173"/>
                  <a:pt x="688" y="174"/>
                </a:cubicBezTo>
                <a:cubicBezTo>
                  <a:pt x="688" y="175"/>
                  <a:pt x="686" y="177"/>
                  <a:pt x="683" y="178"/>
                </a:cubicBezTo>
                <a:cubicBezTo>
                  <a:pt x="681" y="178"/>
                  <a:pt x="678" y="179"/>
                  <a:pt x="677" y="180"/>
                </a:cubicBezTo>
                <a:cubicBezTo>
                  <a:pt x="676" y="181"/>
                  <a:pt x="673" y="180"/>
                  <a:pt x="671" y="179"/>
                </a:cubicBezTo>
                <a:cubicBezTo>
                  <a:pt x="669" y="177"/>
                  <a:pt x="667" y="175"/>
                  <a:pt x="667" y="175"/>
                </a:cubicBezTo>
                <a:cubicBezTo>
                  <a:pt x="667" y="175"/>
                  <a:pt x="666" y="175"/>
                  <a:pt x="664" y="175"/>
                </a:cubicBezTo>
                <a:cubicBezTo>
                  <a:pt x="662" y="175"/>
                  <a:pt x="658" y="174"/>
                  <a:pt x="655" y="172"/>
                </a:cubicBezTo>
                <a:cubicBezTo>
                  <a:pt x="652" y="171"/>
                  <a:pt x="648" y="167"/>
                  <a:pt x="646" y="165"/>
                </a:cubicBezTo>
                <a:cubicBezTo>
                  <a:pt x="643" y="163"/>
                  <a:pt x="640" y="159"/>
                  <a:pt x="639" y="157"/>
                </a:cubicBezTo>
                <a:cubicBezTo>
                  <a:pt x="637" y="155"/>
                  <a:pt x="634" y="152"/>
                  <a:pt x="633" y="151"/>
                </a:cubicBezTo>
                <a:cubicBezTo>
                  <a:pt x="631" y="150"/>
                  <a:pt x="630" y="145"/>
                  <a:pt x="630" y="141"/>
                </a:cubicBezTo>
                <a:cubicBezTo>
                  <a:pt x="631" y="136"/>
                  <a:pt x="630" y="132"/>
                  <a:pt x="628" y="132"/>
                </a:cubicBezTo>
                <a:cubicBezTo>
                  <a:pt x="627" y="132"/>
                  <a:pt x="625" y="130"/>
                  <a:pt x="624" y="128"/>
                </a:cubicBezTo>
                <a:cubicBezTo>
                  <a:pt x="624" y="126"/>
                  <a:pt x="622" y="123"/>
                  <a:pt x="621" y="120"/>
                </a:cubicBezTo>
                <a:cubicBezTo>
                  <a:pt x="620" y="117"/>
                  <a:pt x="620" y="114"/>
                  <a:pt x="620" y="111"/>
                </a:cubicBezTo>
                <a:cubicBezTo>
                  <a:pt x="620" y="109"/>
                  <a:pt x="621" y="106"/>
                  <a:pt x="621" y="103"/>
                </a:cubicBezTo>
                <a:cubicBezTo>
                  <a:pt x="622" y="101"/>
                  <a:pt x="623" y="96"/>
                  <a:pt x="625" y="93"/>
                </a:cubicBezTo>
                <a:cubicBezTo>
                  <a:pt x="627" y="89"/>
                  <a:pt x="628" y="84"/>
                  <a:pt x="627" y="82"/>
                </a:cubicBezTo>
                <a:cubicBezTo>
                  <a:pt x="626" y="79"/>
                  <a:pt x="628" y="75"/>
                  <a:pt x="630" y="73"/>
                </a:cubicBezTo>
                <a:cubicBezTo>
                  <a:pt x="632" y="71"/>
                  <a:pt x="635" y="67"/>
                  <a:pt x="636" y="65"/>
                </a:cubicBezTo>
                <a:cubicBezTo>
                  <a:pt x="637" y="62"/>
                  <a:pt x="637" y="57"/>
                  <a:pt x="636" y="54"/>
                </a:cubicBezTo>
                <a:cubicBezTo>
                  <a:pt x="635" y="51"/>
                  <a:pt x="633" y="46"/>
                  <a:pt x="632" y="44"/>
                </a:cubicBezTo>
                <a:cubicBezTo>
                  <a:pt x="632" y="41"/>
                  <a:pt x="630" y="37"/>
                  <a:pt x="627" y="36"/>
                </a:cubicBezTo>
                <a:cubicBezTo>
                  <a:pt x="625" y="34"/>
                  <a:pt x="621" y="33"/>
                  <a:pt x="618" y="33"/>
                </a:cubicBezTo>
                <a:cubicBezTo>
                  <a:pt x="615" y="33"/>
                  <a:pt x="614" y="30"/>
                  <a:pt x="615" y="28"/>
                </a:cubicBezTo>
                <a:cubicBezTo>
                  <a:pt x="616" y="25"/>
                  <a:pt x="618" y="20"/>
                  <a:pt x="618" y="17"/>
                </a:cubicBezTo>
                <a:cubicBezTo>
                  <a:pt x="619" y="14"/>
                  <a:pt x="619" y="10"/>
                  <a:pt x="618" y="9"/>
                </a:cubicBezTo>
                <a:cubicBezTo>
                  <a:pt x="617" y="7"/>
                  <a:pt x="615" y="4"/>
                  <a:pt x="612" y="2"/>
                </a:cubicBezTo>
                <a:cubicBezTo>
                  <a:pt x="610" y="1"/>
                  <a:pt x="606" y="0"/>
                  <a:pt x="603" y="1"/>
                </a:cubicBezTo>
                <a:cubicBezTo>
                  <a:pt x="601" y="2"/>
                  <a:pt x="596" y="2"/>
                  <a:pt x="593" y="2"/>
                </a:cubicBezTo>
                <a:cubicBezTo>
                  <a:pt x="590" y="2"/>
                  <a:pt x="588" y="2"/>
                  <a:pt x="588" y="2"/>
                </a:cubicBezTo>
                <a:cubicBezTo>
                  <a:pt x="588" y="2"/>
                  <a:pt x="589" y="5"/>
                  <a:pt x="590" y="8"/>
                </a:cubicBezTo>
                <a:cubicBezTo>
                  <a:pt x="591" y="11"/>
                  <a:pt x="591" y="15"/>
                  <a:pt x="590" y="17"/>
                </a:cubicBezTo>
                <a:cubicBezTo>
                  <a:pt x="589" y="19"/>
                  <a:pt x="586" y="22"/>
                  <a:pt x="583" y="23"/>
                </a:cubicBezTo>
                <a:cubicBezTo>
                  <a:pt x="580" y="25"/>
                  <a:pt x="577" y="28"/>
                  <a:pt x="576" y="30"/>
                </a:cubicBezTo>
                <a:cubicBezTo>
                  <a:pt x="575" y="32"/>
                  <a:pt x="571" y="34"/>
                  <a:pt x="568" y="34"/>
                </a:cubicBezTo>
                <a:cubicBezTo>
                  <a:pt x="564" y="33"/>
                  <a:pt x="561" y="34"/>
                  <a:pt x="560" y="35"/>
                </a:cubicBezTo>
                <a:cubicBezTo>
                  <a:pt x="559" y="36"/>
                  <a:pt x="557" y="38"/>
                  <a:pt x="556" y="38"/>
                </a:cubicBezTo>
                <a:cubicBezTo>
                  <a:pt x="554" y="39"/>
                  <a:pt x="551" y="41"/>
                  <a:pt x="550" y="43"/>
                </a:cubicBezTo>
                <a:cubicBezTo>
                  <a:pt x="549" y="45"/>
                  <a:pt x="546" y="47"/>
                  <a:pt x="544" y="47"/>
                </a:cubicBezTo>
                <a:cubicBezTo>
                  <a:pt x="543" y="47"/>
                  <a:pt x="540" y="49"/>
                  <a:pt x="537" y="50"/>
                </a:cubicBezTo>
                <a:cubicBezTo>
                  <a:pt x="535" y="52"/>
                  <a:pt x="532" y="53"/>
                  <a:pt x="530" y="52"/>
                </a:cubicBezTo>
                <a:cubicBezTo>
                  <a:pt x="528" y="51"/>
                  <a:pt x="525" y="52"/>
                  <a:pt x="524" y="53"/>
                </a:cubicBezTo>
                <a:cubicBezTo>
                  <a:pt x="522" y="54"/>
                  <a:pt x="518" y="55"/>
                  <a:pt x="514" y="54"/>
                </a:cubicBezTo>
                <a:cubicBezTo>
                  <a:pt x="511" y="53"/>
                  <a:pt x="506" y="53"/>
                  <a:pt x="504" y="55"/>
                </a:cubicBezTo>
                <a:cubicBezTo>
                  <a:pt x="502" y="56"/>
                  <a:pt x="499" y="57"/>
                  <a:pt x="498" y="57"/>
                </a:cubicBezTo>
                <a:cubicBezTo>
                  <a:pt x="496" y="57"/>
                  <a:pt x="494" y="59"/>
                  <a:pt x="493" y="61"/>
                </a:cubicBezTo>
                <a:cubicBezTo>
                  <a:pt x="493" y="63"/>
                  <a:pt x="493" y="67"/>
                  <a:pt x="494" y="69"/>
                </a:cubicBezTo>
                <a:cubicBezTo>
                  <a:pt x="495" y="71"/>
                  <a:pt x="494" y="75"/>
                  <a:pt x="491" y="76"/>
                </a:cubicBezTo>
                <a:cubicBezTo>
                  <a:pt x="489" y="77"/>
                  <a:pt x="485" y="78"/>
                  <a:pt x="483" y="77"/>
                </a:cubicBezTo>
                <a:cubicBezTo>
                  <a:pt x="481" y="76"/>
                  <a:pt x="477" y="73"/>
                  <a:pt x="475" y="71"/>
                </a:cubicBezTo>
                <a:cubicBezTo>
                  <a:pt x="473" y="68"/>
                  <a:pt x="470" y="65"/>
                  <a:pt x="468" y="64"/>
                </a:cubicBezTo>
                <a:cubicBezTo>
                  <a:pt x="467" y="62"/>
                  <a:pt x="464" y="62"/>
                  <a:pt x="462" y="63"/>
                </a:cubicBezTo>
                <a:cubicBezTo>
                  <a:pt x="460" y="65"/>
                  <a:pt x="458" y="66"/>
                  <a:pt x="456" y="65"/>
                </a:cubicBezTo>
                <a:cubicBezTo>
                  <a:pt x="455" y="64"/>
                  <a:pt x="452" y="64"/>
                  <a:pt x="450" y="64"/>
                </a:cubicBezTo>
                <a:cubicBezTo>
                  <a:pt x="447" y="63"/>
                  <a:pt x="443" y="64"/>
                  <a:pt x="441" y="65"/>
                </a:cubicBezTo>
                <a:cubicBezTo>
                  <a:pt x="438" y="65"/>
                  <a:pt x="436" y="65"/>
                  <a:pt x="435" y="64"/>
                </a:cubicBezTo>
                <a:cubicBezTo>
                  <a:pt x="434" y="62"/>
                  <a:pt x="433" y="60"/>
                  <a:pt x="431" y="58"/>
                </a:cubicBezTo>
                <a:cubicBezTo>
                  <a:pt x="430" y="56"/>
                  <a:pt x="427" y="55"/>
                  <a:pt x="424" y="55"/>
                </a:cubicBezTo>
                <a:cubicBezTo>
                  <a:pt x="422" y="55"/>
                  <a:pt x="418" y="56"/>
                  <a:pt x="416" y="56"/>
                </a:cubicBezTo>
                <a:cubicBezTo>
                  <a:pt x="413" y="57"/>
                  <a:pt x="410" y="55"/>
                  <a:pt x="408" y="53"/>
                </a:cubicBezTo>
                <a:cubicBezTo>
                  <a:pt x="406" y="51"/>
                  <a:pt x="403" y="49"/>
                  <a:pt x="403" y="50"/>
                </a:cubicBezTo>
                <a:cubicBezTo>
                  <a:pt x="402" y="51"/>
                  <a:pt x="402" y="53"/>
                  <a:pt x="403" y="55"/>
                </a:cubicBezTo>
                <a:cubicBezTo>
                  <a:pt x="404" y="56"/>
                  <a:pt x="406" y="59"/>
                  <a:pt x="407" y="60"/>
                </a:cubicBezTo>
                <a:cubicBezTo>
                  <a:pt x="407" y="62"/>
                  <a:pt x="410" y="65"/>
                  <a:pt x="412" y="67"/>
                </a:cubicBezTo>
                <a:cubicBezTo>
                  <a:pt x="414" y="69"/>
                  <a:pt x="419" y="73"/>
                  <a:pt x="422" y="75"/>
                </a:cubicBezTo>
                <a:cubicBezTo>
                  <a:pt x="425" y="77"/>
                  <a:pt x="428" y="81"/>
                  <a:pt x="427" y="83"/>
                </a:cubicBezTo>
                <a:cubicBezTo>
                  <a:pt x="426" y="86"/>
                  <a:pt x="426" y="90"/>
                  <a:pt x="427" y="94"/>
                </a:cubicBezTo>
                <a:cubicBezTo>
                  <a:pt x="427" y="98"/>
                  <a:pt x="429" y="103"/>
                  <a:pt x="430" y="105"/>
                </a:cubicBezTo>
                <a:cubicBezTo>
                  <a:pt x="431" y="108"/>
                  <a:pt x="434" y="112"/>
                  <a:pt x="435" y="114"/>
                </a:cubicBezTo>
                <a:cubicBezTo>
                  <a:pt x="436" y="117"/>
                  <a:pt x="437" y="121"/>
                  <a:pt x="436" y="124"/>
                </a:cubicBezTo>
                <a:cubicBezTo>
                  <a:pt x="436" y="127"/>
                  <a:pt x="437" y="129"/>
                  <a:pt x="440" y="129"/>
                </a:cubicBezTo>
                <a:cubicBezTo>
                  <a:pt x="443" y="130"/>
                  <a:pt x="447" y="130"/>
                  <a:pt x="449" y="130"/>
                </a:cubicBezTo>
                <a:cubicBezTo>
                  <a:pt x="451" y="130"/>
                  <a:pt x="456" y="130"/>
                  <a:pt x="459" y="131"/>
                </a:cubicBezTo>
                <a:cubicBezTo>
                  <a:pt x="462" y="131"/>
                  <a:pt x="465" y="133"/>
                  <a:pt x="465" y="135"/>
                </a:cubicBezTo>
                <a:cubicBezTo>
                  <a:pt x="466" y="137"/>
                  <a:pt x="467" y="139"/>
                  <a:pt x="467" y="139"/>
                </a:cubicBezTo>
                <a:cubicBezTo>
                  <a:pt x="467" y="139"/>
                  <a:pt x="466" y="140"/>
                  <a:pt x="465" y="141"/>
                </a:cubicBezTo>
                <a:cubicBezTo>
                  <a:pt x="464" y="142"/>
                  <a:pt x="462" y="144"/>
                  <a:pt x="460" y="144"/>
                </a:cubicBezTo>
                <a:cubicBezTo>
                  <a:pt x="459" y="145"/>
                  <a:pt x="456" y="146"/>
                  <a:pt x="454" y="147"/>
                </a:cubicBezTo>
                <a:cubicBezTo>
                  <a:pt x="452" y="147"/>
                  <a:pt x="449" y="149"/>
                  <a:pt x="448" y="150"/>
                </a:cubicBezTo>
                <a:cubicBezTo>
                  <a:pt x="446" y="151"/>
                  <a:pt x="444" y="151"/>
                  <a:pt x="442" y="152"/>
                </a:cubicBezTo>
                <a:cubicBezTo>
                  <a:pt x="441" y="152"/>
                  <a:pt x="439" y="154"/>
                  <a:pt x="437" y="156"/>
                </a:cubicBezTo>
                <a:cubicBezTo>
                  <a:pt x="436" y="158"/>
                  <a:pt x="434" y="162"/>
                  <a:pt x="434" y="164"/>
                </a:cubicBezTo>
                <a:cubicBezTo>
                  <a:pt x="434" y="167"/>
                  <a:pt x="433" y="170"/>
                  <a:pt x="431" y="171"/>
                </a:cubicBezTo>
                <a:cubicBezTo>
                  <a:pt x="429" y="172"/>
                  <a:pt x="426" y="174"/>
                  <a:pt x="425" y="176"/>
                </a:cubicBezTo>
                <a:cubicBezTo>
                  <a:pt x="423" y="178"/>
                  <a:pt x="420" y="178"/>
                  <a:pt x="419" y="177"/>
                </a:cubicBezTo>
                <a:cubicBezTo>
                  <a:pt x="418" y="176"/>
                  <a:pt x="416" y="176"/>
                  <a:pt x="414" y="177"/>
                </a:cubicBezTo>
                <a:cubicBezTo>
                  <a:pt x="412" y="179"/>
                  <a:pt x="409" y="181"/>
                  <a:pt x="409" y="183"/>
                </a:cubicBezTo>
                <a:cubicBezTo>
                  <a:pt x="408" y="184"/>
                  <a:pt x="406" y="185"/>
                  <a:pt x="403" y="185"/>
                </a:cubicBezTo>
                <a:cubicBezTo>
                  <a:pt x="401" y="185"/>
                  <a:pt x="399" y="186"/>
                  <a:pt x="398" y="186"/>
                </a:cubicBezTo>
                <a:cubicBezTo>
                  <a:pt x="397" y="187"/>
                  <a:pt x="393" y="189"/>
                  <a:pt x="390" y="190"/>
                </a:cubicBezTo>
                <a:cubicBezTo>
                  <a:pt x="387" y="191"/>
                  <a:pt x="384" y="194"/>
                  <a:pt x="384" y="196"/>
                </a:cubicBezTo>
                <a:cubicBezTo>
                  <a:pt x="384" y="197"/>
                  <a:pt x="383" y="199"/>
                  <a:pt x="383" y="200"/>
                </a:cubicBezTo>
                <a:cubicBezTo>
                  <a:pt x="382" y="201"/>
                  <a:pt x="380" y="202"/>
                  <a:pt x="378" y="203"/>
                </a:cubicBezTo>
                <a:cubicBezTo>
                  <a:pt x="376" y="203"/>
                  <a:pt x="374" y="205"/>
                  <a:pt x="373" y="208"/>
                </a:cubicBezTo>
                <a:cubicBezTo>
                  <a:pt x="373" y="210"/>
                  <a:pt x="371" y="213"/>
                  <a:pt x="369" y="214"/>
                </a:cubicBezTo>
                <a:cubicBezTo>
                  <a:pt x="367" y="215"/>
                  <a:pt x="366" y="214"/>
                  <a:pt x="366" y="212"/>
                </a:cubicBezTo>
                <a:cubicBezTo>
                  <a:pt x="366" y="210"/>
                  <a:pt x="366" y="207"/>
                  <a:pt x="367" y="205"/>
                </a:cubicBezTo>
                <a:cubicBezTo>
                  <a:pt x="368" y="203"/>
                  <a:pt x="367" y="201"/>
                  <a:pt x="366" y="200"/>
                </a:cubicBezTo>
                <a:cubicBezTo>
                  <a:pt x="364" y="199"/>
                  <a:pt x="362" y="199"/>
                  <a:pt x="360" y="199"/>
                </a:cubicBezTo>
                <a:cubicBezTo>
                  <a:pt x="358" y="200"/>
                  <a:pt x="355" y="201"/>
                  <a:pt x="354" y="202"/>
                </a:cubicBezTo>
                <a:cubicBezTo>
                  <a:pt x="352" y="203"/>
                  <a:pt x="350" y="205"/>
                  <a:pt x="349" y="207"/>
                </a:cubicBezTo>
                <a:cubicBezTo>
                  <a:pt x="348" y="209"/>
                  <a:pt x="345" y="210"/>
                  <a:pt x="342" y="211"/>
                </a:cubicBezTo>
                <a:cubicBezTo>
                  <a:pt x="339" y="212"/>
                  <a:pt x="336" y="211"/>
                  <a:pt x="334" y="211"/>
                </a:cubicBezTo>
                <a:cubicBezTo>
                  <a:pt x="332" y="210"/>
                  <a:pt x="328" y="209"/>
                  <a:pt x="327" y="208"/>
                </a:cubicBezTo>
                <a:cubicBezTo>
                  <a:pt x="325" y="207"/>
                  <a:pt x="322" y="204"/>
                  <a:pt x="319" y="202"/>
                </a:cubicBezTo>
                <a:cubicBezTo>
                  <a:pt x="317" y="199"/>
                  <a:pt x="313" y="196"/>
                  <a:pt x="310" y="194"/>
                </a:cubicBezTo>
                <a:cubicBezTo>
                  <a:pt x="308" y="193"/>
                  <a:pt x="305" y="191"/>
                  <a:pt x="305" y="191"/>
                </a:cubicBezTo>
                <a:cubicBezTo>
                  <a:pt x="305" y="191"/>
                  <a:pt x="303" y="192"/>
                  <a:pt x="301" y="192"/>
                </a:cubicBezTo>
                <a:cubicBezTo>
                  <a:pt x="299" y="192"/>
                  <a:pt x="297" y="191"/>
                  <a:pt x="297" y="189"/>
                </a:cubicBezTo>
                <a:cubicBezTo>
                  <a:pt x="297" y="187"/>
                  <a:pt x="297" y="184"/>
                  <a:pt x="298" y="182"/>
                </a:cubicBezTo>
                <a:cubicBezTo>
                  <a:pt x="298" y="180"/>
                  <a:pt x="298" y="177"/>
                  <a:pt x="297" y="175"/>
                </a:cubicBezTo>
                <a:cubicBezTo>
                  <a:pt x="297" y="173"/>
                  <a:pt x="296" y="171"/>
                  <a:pt x="295" y="169"/>
                </a:cubicBezTo>
                <a:cubicBezTo>
                  <a:pt x="294" y="167"/>
                  <a:pt x="292" y="164"/>
                  <a:pt x="291" y="162"/>
                </a:cubicBezTo>
                <a:cubicBezTo>
                  <a:pt x="289" y="159"/>
                  <a:pt x="287" y="156"/>
                  <a:pt x="285" y="154"/>
                </a:cubicBezTo>
                <a:cubicBezTo>
                  <a:pt x="284" y="153"/>
                  <a:pt x="281" y="152"/>
                  <a:pt x="278" y="153"/>
                </a:cubicBezTo>
                <a:cubicBezTo>
                  <a:pt x="275" y="154"/>
                  <a:pt x="272" y="157"/>
                  <a:pt x="270" y="159"/>
                </a:cubicBezTo>
                <a:cubicBezTo>
                  <a:pt x="269" y="160"/>
                  <a:pt x="265" y="163"/>
                  <a:pt x="263" y="165"/>
                </a:cubicBezTo>
                <a:cubicBezTo>
                  <a:pt x="260" y="167"/>
                  <a:pt x="257" y="168"/>
                  <a:pt x="255" y="167"/>
                </a:cubicBezTo>
                <a:cubicBezTo>
                  <a:pt x="254" y="166"/>
                  <a:pt x="252" y="165"/>
                  <a:pt x="252" y="163"/>
                </a:cubicBezTo>
                <a:cubicBezTo>
                  <a:pt x="251" y="162"/>
                  <a:pt x="249" y="160"/>
                  <a:pt x="248" y="160"/>
                </a:cubicBezTo>
                <a:cubicBezTo>
                  <a:pt x="247" y="159"/>
                  <a:pt x="245" y="160"/>
                  <a:pt x="244" y="161"/>
                </a:cubicBezTo>
                <a:cubicBezTo>
                  <a:pt x="243" y="162"/>
                  <a:pt x="243" y="164"/>
                  <a:pt x="244" y="167"/>
                </a:cubicBezTo>
                <a:cubicBezTo>
                  <a:pt x="244" y="169"/>
                  <a:pt x="243" y="170"/>
                  <a:pt x="241" y="170"/>
                </a:cubicBezTo>
                <a:cubicBezTo>
                  <a:pt x="239" y="170"/>
                  <a:pt x="235" y="170"/>
                  <a:pt x="231" y="171"/>
                </a:cubicBezTo>
                <a:cubicBezTo>
                  <a:pt x="228" y="172"/>
                  <a:pt x="221" y="172"/>
                  <a:pt x="217" y="172"/>
                </a:cubicBezTo>
                <a:cubicBezTo>
                  <a:pt x="213" y="172"/>
                  <a:pt x="206" y="173"/>
                  <a:pt x="202" y="173"/>
                </a:cubicBezTo>
                <a:cubicBezTo>
                  <a:pt x="197" y="173"/>
                  <a:pt x="192" y="172"/>
                  <a:pt x="191" y="172"/>
                </a:cubicBezTo>
                <a:cubicBezTo>
                  <a:pt x="189" y="172"/>
                  <a:pt x="187" y="172"/>
                  <a:pt x="185" y="172"/>
                </a:cubicBezTo>
                <a:cubicBezTo>
                  <a:pt x="183" y="172"/>
                  <a:pt x="180" y="173"/>
                  <a:pt x="177" y="174"/>
                </a:cubicBezTo>
                <a:cubicBezTo>
                  <a:pt x="174" y="175"/>
                  <a:pt x="172" y="178"/>
                  <a:pt x="171" y="180"/>
                </a:cubicBezTo>
                <a:cubicBezTo>
                  <a:pt x="170" y="183"/>
                  <a:pt x="170" y="189"/>
                  <a:pt x="171" y="194"/>
                </a:cubicBezTo>
                <a:cubicBezTo>
                  <a:pt x="172" y="198"/>
                  <a:pt x="175" y="202"/>
                  <a:pt x="178" y="203"/>
                </a:cubicBezTo>
                <a:cubicBezTo>
                  <a:pt x="181" y="204"/>
                  <a:pt x="187" y="204"/>
                  <a:pt x="191" y="204"/>
                </a:cubicBezTo>
                <a:cubicBezTo>
                  <a:pt x="194" y="203"/>
                  <a:pt x="199" y="206"/>
                  <a:pt x="200" y="209"/>
                </a:cubicBezTo>
                <a:cubicBezTo>
                  <a:pt x="201" y="212"/>
                  <a:pt x="203" y="216"/>
                  <a:pt x="203" y="218"/>
                </a:cubicBezTo>
                <a:cubicBezTo>
                  <a:pt x="203" y="220"/>
                  <a:pt x="201" y="222"/>
                  <a:pt x="200" y="222"/>
                </a:cubicBezTo>
                <a:cubicBezTo>
                  <a:pt x="199" y="223"/>
                  <a:pt x="196" y="222"/>
                  <a:pt x="193" y="221"/>
                </a:cubicBezTo>
                <a:cubicBezTo>
                  <a:pt x="191" y="220"/>
                  <a:pt x="188" y="219"/>
                  <a:pt x="186" y="220"/>
                </a:cubicBezTo>
                <a:cubicBezTo>
                  <a:pt x="184" y="221"/>
                  <a:pt x="181" y="223"/>
                  <a:pt x="180" y="223"/>
                </a:cubicBezTo>
                <a:cubicBezTo>
                  <a:pt x="179" y="224"/>
                  <a:pt x="176" y="225"/>
                  <a:pt x="173" y="226"/>
                </a:cubicBezTo>
                <a:cubicBezTo>
                  <a:pt x="170" y="226"/>
                  <a:pt x="166" y="227"/>
                  <a:pt x="164" y="228"/>
                </a:cubicBezTo>
                <a:cubicBezTo>
                  <a:pt x="163" y="229"/>
                  <a:pt x="162" y="236"/>
                  <a:pt x="162" y="244"/>
                </a:cubicBezTo>
                <a:cubicBezTo>
                  <a:pt x="163" y="253"/>
                  <a:pt x="165" y="261"/>
                  <a:pt x="167" y="264"/>
                </a:cubicBezTo>
                <a:cubicBezTo>
                  <a:pt x="168" y="266"/>
                  <a:pt x="172" y="270"/>
                  <a:pt x="175" y="272"/>
                </a:cubicBezTo>
                <a:cubicBezTo>
                  <a:pt x="178" y="274"/>
                  <a:pt x="181" y="277"/>
                  <a:pt x="182" y="278"/>
                </a:cubicBezTo>
                <a:cubicBezTo>
                  <a:pt x="183" y="279"/>
                  <a:pt x="184" y="281"/>
                  <a:pt x="183" y="283"/>
                </a:cubicBezTo>
                <a:cubicBezTo>
                  <a:pt x="183" y="285"/>
                  <a:pt x="185" y="289"/>
                  <a:pt x="187" y="292"/>
                </a:cubicBezTo>
                <a:cubicBezTo>
                  <a:pt x="189" y="296"/>
                  <a:pt x="192" y="301"/>
                  <a:pt x="193" y="305"/>
                </a:cubicBezTo>
                <a:cubicBezTo>
                  <a:pt x="194" y="308"/>
                  <a:pt x="194" y="313"/>
                  <a:pt x="193" y="315"/>
                </a:cubicBezTo>
                <a:cubicBezTo>
                  <a:pt x="192" y="317"/>
                  <a:pt x="190" y="322"/>
                  <a:pt x="190" y="324"/>
                </a:cubicBezTo>
                <a:cubicBezTo>
                  <a:pt x="190" y="327"/>
                  <a:pt x="189" y="338"/>
                  <a:pt x="187" y="348"/>
                </a:cubicBezTo>
                <a:cubicBezTo>
                  <a:pt x="185" y="359"/>
                  <a:pt x="183" y="377"/>
                  <a:pt x="181" y="389"/>
                </a:cubicBezTo>
                <a:cubicBezTo>
                  <a:pt x="179" y="401"/>
                  <a:pt x="177" y="415"/>
                  <a:pt x="177" y="420"/>
                </a:cubicBezTo>
                <a:cubicBezTo>
                  <a:pt x="176" y="424"/>
                  <a:pt x="174" y="433"/>
                  <a:pt x="173" y="439"/>
                </a:cubicBezTo>
                <a:cubicBezTo>
                  <a:pt x="171" y="445"/>
                  <a:pt x="170" y="449"/>
                  <a:pt x="170" y="449"/>
                </a:cubicBezTo>
                <a:cubicBezTo>
                  <a:pt x="170" y="449"/>
                  <a:pt x="169" y="449"/>
                  <a:pt x="168" y="448"/>
                </a:cubicBezTo>
                <a:cubicBezTo>
                  <a:pt x="166" y="448"/>
                  <a:pt x="164" y="448"/>
                  <a:pt x="163" y="449"/>
                </a:cubicBezTo>
                <a:cubicBezTo>
                  <a:pt x="161" y="450"/>
                  <a:pt x="159" y="449"/>
                  <a:pt x="158" y="447"/>
                </a:cubicBezTo>
                <a:cubicBezTo>
                  <a:pt x="156" y="445"/>
                  <a:pt x="154" y="443"/>
                  <a:pt x="152" y="443"/>
                </a:cubicBezTo>
                <a:cubicBezTo>
                  <a:pt x="151" y="442"/>
                  <a:pt x="148" y="442"/>
                  <a:pt x="145" y="443"/>
                </a:cubicBezTo>
                <a:cubicBezTo>
                  <a:pt x="143" y="444"/>
                  <a:pt x="139" y="445"/>
                  <a:pt x="137" y="445"/>
                </a:cubicBezTo>
                <a:cubicBezTo>
                  <a:pt x="134" y="446"/>
                  <a:pt x="131" y="449"/>
                  <a:pt x="129" y="451"/>
                </a:cubicBezTo>
                <a:cubicBezTo>
                  <a:pt x="128" y="453"/>
                  <a:pt x="126" y="455"/>
                  <a:pt x="124" y="455"/>
                </a:cubicBezTo>
                <a:cubicBezTo>
                  <a:pt x="123" y="454"/>
                  <a:pt x="120" y="454"/>
                  <a:pt x="118" y="454"/>
                </a:cubicBezTo>
                <a:cubicBezTo>
                  <a:pt x="116" y="454"/>
                  <a:pt x="113" y="456"/>
                  <a:pt x="112" y="457"/>
                </a:cubicBezTo>
                <a:cubicBezTo>
                  <a:pt x="110" y="458"/>
                  <a:pt x="109" y="459"/>
                  <a:pt x="108" y="459"/>
                </a:cubicBezTo>
                <a:cubicBezTo>
                  <a:pt x="107" y="459"/>
                  <a:pt x="104" y="460"/>
                  <a:pt x="101" y="461"/>
                </a:cubicBezTo>
                <a:cubicBezTo>
                  <a:pt x="99" y="462"/>
                  <a:pt x="95" y="463"/>
                  <a:pt x="93" y="462"/>
                </a:cubicBezTo>
                <a:cubicBezTo>
                  <a:pt x="91" y="461"/>
                  <a:pt x="88" y="461"/>
                  <a:pt x="86" y="463"/>
                </a:cubicBezTo>
                <a:cubicBezTo>
                  <a:pt x="84" y="465"/>
                  <a:pt x="80" y="468"/>
                  <a:pt x="78" y="471"/>
                </a:cubicBezTo>
                <a:cubicBezTo>
                  <a:pt x="75" y="473"/>
                  <a:pt x="72" y="475"/>
                  <a:pt x="69" y="475"/>
                </a:cubicBezTo>
                <a:cubicBezTo>
                  <a:pt x="67" y="476"/>
                  <a:pt x="65" y="477"/>
                  <a:pt x="64" y="479"/>
                </a:cubicBezTo>
                <a:cubicBezTo>
                  <a:pt x="64" y="481"/>
                  <a:pt x="62" y="483"/>
                  <a:pt x="61" y="484"/>
                </a:cubicBezTo>
                <a:cubicBezTo>
                  <a:pt x="59" y="485"/>
                  <a:pt x="56" y="486"/>
                  <a:pt x="55" y="488"/>
                </a:cubicBezTo>
                <a:cubicBezTo>
                  <a:pt x="53" y="489"/>
                  <a:pt x="49" y="491"/>
                  <a:pt x="47" y="492"/>
                </a:cubicBezTo>
                <a:cubicBezTo>
                  <a:pt x="45" y="494"/>
                  <a:pt x="42" y="496"/>
                  <a:pt x="42" y="498"/>
                </a:cubicBezTo>
                <a:cubicBezTo>
                  <a:pt x="42" y="499"/>
                  <a:pt x="42" y="502"/>
                  <a:pt x="41" y="504"/>
                </a:cubicBezTo>
                <a:cubicBezTo>
                  <a:pt x="41" y="506"/>
                  <a:pt x="41" y="510"/>
                  <a:pt x="41" y="513"/>
                </a:cubicBezTo>
                <a:cubicBezTo>
                  <a:pt x="41" y="517"/>
                  <a:pt x="39" y="522"/>
                  <a:pt x="37" y="526"/>
                </a:cubicBezTo>
                <a:cubicBezTo>
                  <a:pt x="35" y="529"/>
                  <a:pt x="33" y="534"/>
                  <a:pt x="31" y="536"/>
                </a:cubicBezTo>
                <a:cubicBezTo>
                  <a:pt x="30" y="538"/>
                  <a:pt x="30" y="542"/>
                  <a:pt x="31" y="545"/>
                </a:cubicBezTo>
                <a:cubicBezTo>
                  <a:pt x="33" y="548"/>
                  <a:pt x="34" y="553"/>
                  <a:pt x="34" y="556"/>
                </a:cubicBezTo>
                <a:cubicBezTo>
                  <a:pt x="34" y="558"/>
                  <a:pt x="32" y="561"/>
                  <a:pt x="29" y="562"/>
                </a:cubicBezTo>
                <a:cubicBezTo>
                  <a:pt x="26" y="563"/>
                  <a:pt x="22" y="565"/>
                  <a:pt x="20" y="567"/>
                </a:cubicBezTo>
                <a:cubicBezTo>
                  <a:pt x="18" y="569"/>
                  <a:pt x="14" y="573"/>
                  <a:pt x="12" y="575"/>
                </a:cubicBezTo>
                <a:cubicBezTo>
                  <a:pt x="10" y="577"/>
                  <a:pt x="9" y="581"/>
                  <a:pt x="9" y="584"/>
                </a:cubicBezTo>
                <a:cubicBezTo>
                  <a:pt x="9" y="587"/>
                  <a:pt x="9" y="589"/>
                  <a:pt x="9" y="589"/>
                </a:cubicBezTo>
                <a:cubicBezTo>
                  <a:pt x="9" y="589"/>
                  <a:pt x="9" y="591"/>
                  <a:pt x="10" y="594"/>
                </a:cubicBezTo>
                <a:cubicBezTo>
                  <a:pt x="11" y="597"/>
                  <a:pt x="9" y="600"/>
                  <a:pt x="6" y="600"/>
                </a:cubicBezTo>
                <a:cubicBezTo>
                  <a:pt x="4" y="601"/>
                  <a:pt x="1" y="603"/>
                  <a:pt x="1" y="605"/>
                </a:cubicBezTo>
                <a:cubicBezTo>
                  <a:pt x="0" y="607"/>
                  <a:pt x="1" y="610"/>
                  <a:pt x="2" y="612"/>
                </a:cubicBezTo>
                <a:cubicBezTo>
                  <a:pt x="3" y="614"/>
                  <a:pt x="6" y="616"/>
                  <a:pt x="8" y="618"/>
                </a:cubicBezTo>
                <a:cubicBezTo>
                  <a:pt x="10" y="619"/>
                  <a:pt x="12" y="622"/>
                  <a:pt x="11" y="624"/>
                </a:cubicBezTo>
                <a:cubicBezTo>
                  <a:pt x="10" y="626"/>
                  <a:pt x="11" y="628"/>
                  <a:pt x="13" y="629"/>
                </a:cubicBezTo>
                <a:cubicBezTo>
                  <a:pt x="14" y="630"/>
                  <a:pt x="16" y="633"/>
                  <a:pt x="18" y="637"/>
                </a:cubicBezTo>
                <a:cubicBezTo>
                  <a:pt x="19" y="640"/>
                  <a:pt x="21" y="644"/>
                  <a:pt x="22" y="645"/>
                </a:cubicBezTo>
                <a:cubicBezTo>
                  <a:pt x="24" y="647"/>
                  <a:pt x="26" y="649"/>
                  <a:pt x="27" y="650"/>
                </a:cubicBezTo>
                <a:cubicBezTo>
                  <a:pt x="29" y="651"/>
                  <a:pt x="30" y="653"/>
                  <a:pt x="31" y="655"/>
                </a:cubicBezTo>
                <a:cubicBezTo>
                  <a:pt x="32" y="657"/>
                  <a:pt x="34" y="660"/>
                  <a:pt x="36" y="661"/>
                </a:cubicBezTo>
                <a:cubicBezTo>
                  <a:pt x="38" y="662"/>
                  <a:pt x="41" y="664"/>
                  <a:pt x="43" y="666"/>
                </a:cubicBezTo>
                <a:cubicBezTo>
                  <a:pt x="44" y="668"/>
                  <a:pt x="46" y="671"/>
                  <a:pt x="47" y="672"/>
                </a:cubicBezTo>
                <a:cubicBezTo>
                  <a:pt x="47" y="674"/>
                  <a:pt x="48" y="677"/>
                  <a:pt x="48" y="680"/>
                </a:cubicBezTo>
                <a:cubicBezTo>
                  <a:pt x="47" y="682"/>
                  <a:pt x="46" y="686"/>
                  <a:pt x="44" y="687"/>
                </a:cubicBezTo>
                <a:cubicBezTo>
                  <a:pt x="43" y="688"/>
                  <a:pt x="41" y="690"/>
                  <a:pt x="41" y="691"/>
                </a:cubicBezTo>
                <a:cubicBezTo>
                  <a:pt x="41" y="693"/>
                  <a:pt x="44" y="694"/>
                  <a:pt x="48" y="693"/>
                </a:cubicBezTo>
                <a:cubicBezTo>
                  <a:pt x="53" y="693"/>
                  <a:pt x="59" y="693"/>
                  <a:pt x="62" y="694"/>
                </a:cubicBezTo>
                <a:cubicBezTo>
                  <a:pt x="65" y="694"/>
                  <a:pt x="70" y="695"/>
                  <a:pt x="73" y="695"/>
                </a:cubicBezTo>
                <a:cubicBezTo>
                  <a:pt x="76" y="695"/>
                  <a:pt x="80" y="698"/>
                  <a:pt x="81" y="701"/>
                </a:cubicBezTo>
                <a:cubicBezTo>
                  <a:pt x="82" y="704"/>
                  <a:pt x="84" y="707"/>
                  <a:pt x="85" y="708"/>
                </a:cubicBezTo>
                <a:cubicBezTo>
                  <a:pt x="85" y="710"/>
                  <a:pt x="86" y="712"/>
                  <a:pt x="86" y="714"/>
                </a:cubicBezTo>
                <a:cubicBezTo>
                  <a:pt x="86" y="715"/>
                  <a:pt x="89" y="717"/>
                  <a:pt x="93" y="717"/>
                </a:cubicBezTo>
                <a:cubicBezTo>
                  <a:pt x="97" y="717"/>
                  <a:pt x="104" y="716"/>
                  <a:pt x="108" y="716"/>
                </a:cubicBezTo>
                <a:cubicBezTo>
                  <a:pt x="112" y="716"/>
                  <a:pt x="117" y="716"/>
                  <a:pt x="120" y="715"/>
                </a:cubicBezTo>
                <a:cubicBezTo>
                  <a:pt x="122" y="714"/>
                  <a:pt x="126" y="712"/>
                  <a:pt x="129" y="710"/>
                </a:cubicBezTo>
                <a:cubicBezTo>
                  <a:pt x="132" y="707"/>
                  <a:pt x="136" y="703"/>
                  <a:pt x="139" y="700"/>
                </a:cubicBezTo>
                <a:cubicBezTo>
                  <a:pt x="142" y="698"/>
                  <a:pt x="146" y="694"/>
                  <a:pt x="148" y="692"/>
                </a:cubicBezTo>
                <a:cubicBezTo>
                  <a:pt x="150" y="691"/>
                  <a:pt x="153" y="689"/>
                  <a:pt x="155" y="688"/>
                </a:cubicBezTo>
                <a:cubicBezTo>
                  <a:pt x="157" y="687"/>
                  <a:pt x="157" y="688"/>
                  <a:pt x="156" y="690"/>
                </a:cubicBezTo>
                <a:cubicBezTo>
                  <a:pt x="155" y="693"/>
                  <a:pt x="155" y="696"/>
                  <a:pt x="155" y="697"/>
                </a:cubicBezTo>
                <a:cubicBezTo>
                  <a:pt x="156" y="698"/>
                  <a:pt x="156" y="700"/>
                  <a:pt x="156" y="702"/>
                </a:cubicBezTo>
                <a:cubicBezTo>
                  <a:pt x="156" y="704"/>
                  <a:pt x="156" y="717"/>
                  <a:pt x="156" y="730"/>
                </a:cubicBezTo>
                <a:cubicBezTo>
                  <a:pt x="156" y="744"/>
                  <a:pt x="158" y="755"/>
                  <a:pt x="159" y="755"/>
                </a:cubicBezTo>
                <a:cubicBezTo>
                  <a:pt x="160" y="755"/>
                  <a:pt x="163" y="756"/>
                  <a:pt x="165" y="758"/>
                </a:cubicBezTo>
                <a:cubicBezTo>
                  <a:pt x="167" y="760"/>
                  <a:pt x="174" y="759"/>
                  <a:pt x="180" y="757"/>
                </a:cubicBezTo>
                <a:cubicBezTo>
                  <a:pt x="185" y="754"/>
                  <a:pt x="193" y="752"/>
                  <a:pt x="197" y="753"/>
                </a:cubicBezTo>
                <a:cubicBezTo>
                  <a:pt x="201" y="753"/>
                  <a:pt x="204" y="753"/>
                  <a:pt x="204" y="753"/>
                </a:cubicBezTo>
                <a:cubicBezTo>
                  <a:pt x="204" y="753"/>
                  <a:pt x="206" y="753"/>
                  <a:pt x="209" y="753"/>
                </a:cubicBezTo>
                <a:cubicBezTo>
                  <a:pt x="211" y="753"/>
                  <a:pt x="216" y="753"/>
                  <a:pt x="219" y="753"/>
                </a:cubicBezTo>
                <a:cubicBezTo>
                  <a:pt x="222" y="753"/>
                  <a:pt x="227" y="754"/>
                  <a:pt x="230" y="755"/>
                </a:cubicBezTo>
                <a:cubicBezTo>
                  <a:pt x="233" y="755"/>
                  <a:pt x="237" y="757"/>
                  <a:pt x="240" y="758"/>
                </a:cubicBezTo>
                <a:cubicBezTo>
                  <a:pt x="242" y="760"/>
                  <a:pt x="245" y="759"/>
                  <a:pt x="247" y="758"/>
                </a:cubicBezTo>
                <a:cubicBezTo>
                  <a:pt x="249" y="756"/>
                  <a:pt x="252" y="754"/>
                  <a:pt x="255" y="753"/>
                </a:cubicBezTo>
                <a:cubicBezTo>
                  <a:pt x="257" y="752"/>
                  <a:pt x="260" y="750"/>
                  <a:pt x="261" y="747"/>
                </a:cubicBezTo>
                <a:cubicBezTo>
                  <a:pt x="262" y="745"/>
                  <a:pt x="265" y="742"/>
                  <a:pt x="267" y="741"/>
                </a:cubicBezTo>
                <a:cubicBezTo>
                  <a:pt x="269" y="739"/>
                  <a:pt x="273" y="738"/>
                  <a:pt x="275" y="737"/>
                </a:cubicBezTo>
                <a:cubicBezTo>
                  <a:pt x="278" y="737"/>
                  <a:pt x="281" y="737"/>
                  <a:pt x="282" y="737"/>
                </a:cubicBezTo>
                <a:cubicBezTo>
                  <a:pt x="284" y="737"/>
                  <a:pt x="285" y="735"/>
                  <a:pt x="286" y="734"/>
                </a:cubicBezTo>
                <a:cubicBezTo>
                  <a:pt x="287" y="733"/>
                  <a:pt x="289" y="730"/>
                  <a:pt x="291" y="729"/>
                </a:cubicBezTo>
                <a:cubicBezTo>
                  <a:pt x="293" y="728"/>
                  <a:pt x="296" y="724"/>
                  <a:pt x="299" y="722"/>
                </a:cubicBezTo>
                <a:cubicBezTo>
                  <a:pt x="301" y="719"/>
                  <a:pt x="304" y="717"/>
                  <a:pt x="306" y="718"/>
                </a:cubicBezTo>
                <a:cubicBezTo>
                  <a:pt x="307" y="718"/>
                  <a:pt x="312" y="715"/>
                  <a:pt x="316" y="711"/>
                </a:cubicBezTo>
                <a:cubicBezTo>
                  <a:pt x="319" y="707"/>
                  <a:pt x="324" y="703"/>
                  <a:pt x="325" y="702"/>
                </a:cubicBezTo>
                <a:cubicBezTo>
                  <a:pt x="326" y="701"/>
                  <a:pt x="327" y="701"/>
                  <a:pt x="327" y="701"/>
                </a:cubicBezTo>
                <a:cubicBezTo>
                  <a:pt x="327" y="701"/>
                  <a:pt x="329" y="700"/>
                  <a:pt x="332" y="699"/>
                </a:cubicBezTo>
                <a:cubicBezTo>
                  <a:pt x="335" y="698"/>
                  <a:pt x="338" y="697"/>
                  <a:pt x="339" y="697"/>
                </a:cubicBezTo>
                <a:cubicBezTo>
                  <a:pt x="340" y="696"/>
                  <a:pt x="343" y="695"/>
                  <a:pt x="346" y="695"/>
                </a:cubicBezTo>
                <a:cubicBezTo>
                  <a:pt x="348" y="694"/>
                  <a:pt x="352" y="693"/>
                  <a:pt x="354" y="693"/>
                </a:cubicBezTo>
                <a:cubicBezTo>
                  <a:pt x="356" y="693"/>
                  <a:pt x="359" y="693"/>
                  <a:pt x="361" y="692"/>
                </a:cubicBezTo>
                <a:cubicBezTo>
                  <a:pt x="362" y="692"/>
                  <a:pt x="366" y="691"/>
                  <a:pt x="369" y="691"/>
                </a:cubicBezTo>
                <a:cubicBezTo>
                  <a:pt x="372" y="690"/>
                  <a:pt x="376" y="690"/>
                  <a:pt x="377" y="691"/>
                </a:cubicBezTo>
                <a:cubicBezTo>
                  <a:pt x="378" y="692"/>
                  <a:pt x="379" y="691"/>
                  <a:pt x="380" y="689"/>
                </a:cubicBezTo>
                <a:cubicBezTo>
                  <a:pt x="381" y="687"/>
                  <a:pt x="382" y="686"/>
                  <a:pt x="383" y="686"/>
                </a:cubicBezTo>
                <a:cubicBezTo>
                  <a:pt x="383" y="685"/>
                  <a:pt x="384" y="685"/>
                  <a:pt x="384" y="685"/>
                </a:cubicBezTo>
                <a:cubicBezTo>
                  <a:pt x="384" y="685"/>
                  <a:pt x="385" y="686"/>
                  <a:pt x="385" y="687"/>
                </a:cubicBezTo>
                <a:cubicBezTo>
                  <a:pt x="386" y="688"/>
                  <a:pt x="387" y="690"/>
                  <a:pt x="388" y="691"/>
                </a:cubicBezTo>
                <a:cubicBezTo>
                  <a:pt x="389" y="693"/>
                  <a:pt x="390" y="696"/>
                  <a:pt x="390" y="698"/>
                </a:cubicBezTo>
                <a:cubicBezTo>
                  <a:pt x="390" y="700"/>
                  <a:pt x="390" y="703"/>
                  <a:pt x="390" y="705"/>
                </a:cubicBezTo>
                <a:cubicBezTo>
                  <a:pt x="390" y="708"/>
                  <a:pt x="389" y="712"/>
                  <a:pt x="388" y="715"/>
                </a:cubicBezTo>
                <a:cubicBezTo>
                  <a:pt x="386" y="718"/>
                  <a:pt x="385" y="721"/>
                  <a:pt x="385" y="721"/>
                </a:cubicBezTo>
                <a:cubicBezTo>
                  <a:pt x="385" y="721"/>
                  <a:pt x="385" y="723"/>
                  <a:pt x="385" y="725"/>
                </a:cubicBezTo>
                <a:cubicBezTo>
                  <a:pt x="386" y="727"/>
                  <a:pt x="387" y="731"/>
                  <a:pt x="388" y="733"/>
                </a:cubicBezTo>
                <a:cubicBezTo>
                  <a:pt x="389" y="735"/>
                  <a:pt x="390" y="738"/>
                  <a:pt x="390" y="740"/>
                </a:cubicBezTo>
                <a:cubicBezTo>
                  <a:pt x="390" y="742"/>
                  <a:pt x="390" y="746"/>
                  <a:pt x="389" y="748"/>
                </a:cubicBezTo>
                <a:cubicBezTo>
                  <a:pt x="389" y="751"/>
                  <a:pt x="388" y="755"/>
                  <a:pt x="389" y="757"/>
                </a:cubicBezTo>
                <a:cubicBezTo>
                  <a:pt x="389" y="759"/>
                  <a:pt x="390" y="763"/>
                  <a:pt x="391" y="765"/>
                </a:cubicBezTo>
                <a:cubicBezTo>
                  <a:pt x="392" y="766"/>
                  <a:pt x="394" y="769"/>
                  <a:pt x="395" y="771"/>
                </a:cubicBezTo>
                <a:cubicBezTo>
                  <a:pt x="397" y="772"/>
                  <a:pt x="397" y="774"/>
                  <a:pt x="397" y="776"/>
                </a:cubicBezTo>
                <a:cubicBezTo>
                  <a:pt x="396" y="777"/>
                  <a:pt x="397" y="778"/>
                  <a:pt x="399" y="779"/>
                </a:cubicBezTo>
                <a:cubicBezTo>
                  <a:pt x="401" y="779"/>
                  <a:pt x="404" y="781"/>
                  <a:pt x="405" y="783"/>
                </a:cubicBezTo>
                <a:cubicBezTo>
                  <a:pt x="406" y="786"/>
                  <a:pt x="407" y="787"/>
                  <a:pt x="407" y="787"/>
                </a:cubicBezTo>
                <a:cubicBezTo>
                  <a:pt x="407" y="787"/>
                  <a:pt x="408" y="788"/>
                  <a:pt x="410" y="789"/>
                </a:cubicBezTo>
                <a:cubicBezTo>
                  <a:pt x="411" y="789"/>
                  <a:pt x="414" y="791"/>
                  <a:pt x="416" y="792"/>
                </a:cubicBezTo>
                <a:cubicBezTo>
                  <a:pt x="417" y="793"/>
                  <a:pt x="419" y="794"/>
                  <a:pt x="420" y="795"/>
                </a:cubicBezTo>
                <a:cubicBezTo>
                  <a:pt x="421" y="796"/>
                  <a:pt x="423" y="797"/>
                  <a:pt x="425" y="798"/>
                </a:cubicBezTo>
                <a:cubicBezTo>
                  <a:pt x="427" y="798"/>
                  <a:pt x="429" y="800"/>
                  <a:pt x="429" y="802"/>
                </a:cubicBezTo>
                <a:cubicBezTo>
                  <a:pt x="430" y="804"/>
                  <a:pt x="431" y="806"/>
                  <a:pt x="432" y="808"/>
                </a:cubicBezTo>
                <a:cubicBezTo>
                  <a:pt x="434" y="809"/>
                  <a:pt x="436" y="810"/>
                  <a:pt x="439" y="810"/>
                </a:cubicBezTo>
                <a:cubicBezTo>
                  <a:pt x="441" y="810"/>
                  <a:pt x="445" y="810"/>
                  <a:pt x="448" y="811"/>
                </a:cubicBezTo>
                <a:cubicBezTo>
                  <a:pt x="451" y="812"/>
                  <a:pt x="455" y="811"/>
                  <a:pt x="457" y="811"/>
                </a:cubicBezTo>
                <a:cubicBezTo>
                  <a:pt x="460" y="810"/>
                  <a:pt x="463" y="810"/>
                  <a:pt x="466" y="810"/>
                </a:cubicBezTo>
                <a:cubicBezTo>
                  <a:pt x="469" y="811"/>
                  <a:pt x="473" y="813"/>
                  <a:pt x="476" y="814"/>
                </a:cubicBezTo>
                <a:cubicBezTo>
                  <a:pt x="479" y="816"/>
                  <a:pt x="484" y="817"/>
                  <a:pt x="486" y="816"/>
                </a:cubicBezTo>
                <a:cubicBezTo>
                  <a:pt x="488" y="815"/>
                  <a:pt x="490" y="816"/>
                  <a:pt x="491" y="817"/>
                </a:cubicBezTo>
                <a:cubicBezTo>
                  <a:pt x="492" y="818"/>
                  <a:pt x="494" y="820"/>
                  <a:pt x="495" y="821"/>
                </a:cubicBezTo>
                <a:cubicBezTo>
                  <a:pt x="495" y="823"/>
                  <a:pt x="497" y="824"/>
                  <a:pt x="499" y="825"/>
                </a:cubicBezTo>
                <a:cubicBezTo>
                  <a:pt x="500" y="825"/>
                  <a:pt x="502" y="827"/>
                  <a:pt x="503" y="828"/>
                </a:cubicBezTo>
                <a:cubicBezTo>
                  <a:pt x="504" y="829"/>
                  <a:pt x="506" y="830"/>
                  <a:pt x="507" y="830"/>
                </a:cubicBezTo>
                <a:cubicBezTo>
                  <a:pt x="509" y="829"/>
                  <a:pt x="511" y="830"/>
                  <a:pt x="513" y="831"/>
                </a:cubicBezTo>
                <a:cubicBezTo>
                  <a:pt x="515" y="832"/>
                  <a:pt x="518" y="834"/>
                  <a:pt x="521" y="835"/>
                </a:cubicBezTo>
                <a:cubicBezTo>
                  <a:pt x="524" y="835"/>
                  <a:pt x="528" y="836"/>
                  <a:pt x="531" y="835"/>
                </a:cubicBezTo>
                <a:cubicBezTo>
                  <a:pt x="533" y="835"/>
                  <a:pt x="536" y="836"/>
                  <a:pt x="537" y="839"/>
                </a:cubicBezTo>
                <a:cubicBezTo>
                  <a:pt x="538" y="841"/>
                  <a:pt x="540" y="844"/>
                  <a:pt x="542" y="846"/>
                </a:cubicBezTo>
                <a:cubicBezTo>
                  <a:pt x="544" y="848"/>
                  <a:pt x="547" y="851"/>
                  <a:pt x="548" y="852"/>
                </a:cubicBezTo>
                <a:cubicBezTo>
                  <a:pt x="549" y="853"/>
                  <a:pt x="552" y="854"/>
                  <a:pt x="554" y="853"/>
                </a:cubicBezTo>
                <a:cubicBezTo>
                  <a:pt x="556" y="852"/>
                  <a:pt x="559" y="852"/>
                  <a:pt x="561" y="853"/>
                </a:cubicBezTo>
                <a:cubicBezTo>
                  <a:pt x="563" y="854"/>
                  <a:pt x="566" y="854"/>
                  <a:pt x="568" y="853"/>
                </a:cubicBezTo>
                <a:cubicBezTo>
                  <a:pt x="570" y="853"/>
                  <a:pt x="573" y="852"/>
                  <a:pt x="574" y="853"/>
                </a:cubicBezTo>
                <a:cubicBezTo>
                  <a:pt x="575" y="853"/>
                  <a:pt x="578" y="852"/>
                  <a:pt x="579" y="851"/>
                </a:cubicBezTo>
                <a:cubicBezTo>
                  <a:pt x="581" y="850"/>
                  <a:pt x="585" y="851"/>
                  <a:pt x="589" y="854"/>
                </a:cubicBezTo>
                <a:cubicBezTo>
                  <a:pt x="593" y="856"/>
                  <a:pt x="597" y="858"/>
                  <a:pt x="597" y="858"/>
                </a:cubicBezTo>
                <a:cubicBezTo>
                  <a:pt x="597" y="858"/>
                  <a:pt x="599" y="859"/>
                  <a:pt x="602" y="861"/>
                </a:cubicBezTo>
                <a:cubicBezTo>
                  <a:pt x="604" y="862"/>
                  <a:pt x="608" y="865"/>
                  <a:pt x="609" y="867"/>
                </a:cubicBezTo>
                <a:cubicBezTo>
                  <a:pt x="611" y="870"/>
                  <a:pt x="612" y="872"/>
                  <a:pt x="611" y="874"/>
                </a:cubicBezTo>
                <a:cubicBezTo>
                  <a:pt x="611" y="875"/>
                  <a:pt x="610" y="877"/>
                  <a:pt x="610" y="879"/>
                </a:cubicBezTo>
                <a:cubicBezTo>
                  <a:pt x="610" y="881"/>
                  <a:pt x="611" y="885"/>
                  <a:pt x="612" y="887"/>
                </a:cubicBezTo>
                <a:cubicBezTo>
                  <a:pt x="613" y="890"/>
                  <a:pt x="615" y="895"/>
                  <a:pt x="617" y="898"/>
                </a:cubicBezTo>
                <a:cubicBezTo>
                  <a:pt x="618" y="902"/>
                  <a:pt x="619" y="909"/>
                  <a:pt x="619" y="914"/>
                </a:cubicBezTo>
                <a:cubicBezTo>
                  <a:pt x="619" y="919"/>
                  <a:pt x="616" y="923"/>
                  <a:pt x="613" y="923"/>
                </a:cubicBezTo>
                <a:cubicBezTo>
                  <a:pt x="610" y="923"/>
                  <a:pt x="609" y="926"/>
                  <a:pt x="612" y="928"/>
                </a:cubicBezTo>
                <a:cubicBezTo>
                  <a:pt x="615" y="931"/>
                  <a:pt x="618" y="935"/>
                  <a:pt x="619" y="937"/>
                </a:cubicBezTo>
                <a:cubicBezTo>
                  <a:pt x="620" y="940"/>
                  <a:pt x="622" y="944"/>
                  <a:pt x="623" y="948"/>
                </a:cubicBezTo>
                <a:cubicBezTo>
                  <a:pt x="623" y="951"/>
                  <a:pt x="624" y="958"/>
                  <a:pt x="625" y="962"/>
                </a:cubicBezTo>
                <a:cubicBezTo>
                  <a:pt x="625" y="967"/>
                  <a:pt x="626" y="972"/>
                  <a:pt x="627" y="973"/>
                </a:cubicBezTo>
                <a:cubicBezTo>
                  <a:pt x="627" y="974"/>
                  <a:pt x="644" y="975"/>
                  <a:pt x="663" y="975"/>
                </a:cubicBezTo>
                <a:cubicBezTo>
                  <a:pt x="682" y="976"/>
                  <a:pt x="699" y="976"/>
                  <a:pt x="701" y="975"/>
                </a:cubicBezTo>
                <a:cubicBezTo>
                  <a:pt x="703" y="974"/>
                  <a:pt x="705" y="976"/>
                  <a:pt x="705" y="979"/>
                </a:cubicBezTo>
                <a:cubicBezTo>
                  <a:pt x="705" y="982"/>
                  <a:pt x="704" y="986"/>
                  <a:pt x="703" y="988"/>
                </a:cubicBezTo>
                <a:cubicBezTo>
                  <a:pt x="701" y="990"/>
                  <a:pt x="700" y="994"/>
                  <a:pt x="700" y="997"/>
                </a:cubicBezTo>
                <a:cubicBezTo>
                  <a:pt x="700" y="1001"/>
                  <a:pt x="701" y="1005"/>
                  <a:pt x="702" y="1007"/>
                </a:cubicBezTo>
                <a:cubicBezTo>
                  <a:pt x="703" y="1010"/>
                  <a:pt x="704" y="1013"/>
                  <a:pt x="704" y="1015"/>
                </a:cubicBezTo>
                <a:cubicBezTo>
                  <a:pt x="704" y="1018"/>
                  <a:pt x="706" y="1020"/>
                  <a:pt x="708" y="1021"/>
                </a:cubicBezTo>
                <a:cubicBezTo>
                  <a:pt x="710" y="1022"/>
                  <a:pt x="713" y="1025"/>
                  <a:pt x="716" y="1026"/>
                </a:cubicBezTo>
                <a:cubicBezTo>
                  <a:pt x="719" y="1027"/>
                  <a:pt x="722" y="1028"/>
                  <a:pt x="723" y="1028"/>
                </a:cubicBezTo>
                <a:cubicBezTo>
                  <a:pt x="724" y="1028"/>
                  <a:pt x="726" y="1030"/>
                  <a:pt x="728" y="1032"/>
                </a:cubicBezTo>
                <a:cubicBezTo>
                  <a:pt x="730" y="1034"/>
                  <a:pt x="732" y="1035"/>
                  <a:pt x="732" y="1035"/>
                </a:cubicBezTo>
                <a:cubicBezTo>
                  <a:pt x="732" y="1035"/>
                  <a:pt x="733" y="1038"/>
                  <a:pt x="733" y="1041"/>
                </a:cubicBezTo>
                <a:cubicBezTo>
                  <a:pt x="734" y="1045"/>
                  <a:pt x="736" y="1051"/>
                  <a:pt x="738" y="1055"/>
                </a:cubicBezTo>
                <a:cubicBezTo>
                  <a:pt x="740" y="1059"/>
                  <a:pt x="742" y="1064"/>
                  <a:pt x="741" y="1065"/>
                </a:cubicBezTo>
                <a:cubicBezTo>
                  <a:pt x="740" y="1067"/>
                  <a:pt x="738" y="1072"/>
                  <a:pt x="737" y="1078"/>
                </a:cubicBezTo>
                <a:cubicBezTo>
                  <a:pt x="735" y="1083"/>
                  <a:pt x="733" y="1090"/>
                  <a:pt x="732" y="1094"/>
                </a:cubicBezTo>
                <a:cubicBezTo>
                  <a:pt x="732" y="1098"/>
                  <a:pt x="729" y="1108"/>
                  <a:pt x="725" y="1116"/>
                </a:cubicBezTo>
                <a:cubicBezTo>
                  <a:pt x="722" y="1124"/>
                  <a:pt x="722" y="1134"/>
                  <a:pt x="725" y="1138"/>
                </a:cubicBezTo>
                <a:cubicBezTo>
                  <a:pt x="729" y="1141"/>
                  <a:pt x="731" y="1144"/>
                  <a:pt x="731" y="1144"/>
                </a:cubicBezTo>
                <a:cubicBezTo>
                  <a:pt x="731" y="1144"/>
                  <a:pt x="730" y="1144"/>
                  <a:pt x="729" y="1145"/>
                </a:cubicBezTo>
                <a:cubicBezTo>
                  <a:pt x="728" y="1146"/>
                  <a:pt x="726" y="1146"/>
                  <a:pt x="725" y="1147"/>
                </a:cubicBezTo>
                <a:cubicBezTo>
                  <a:pt x="725" y="1147"/>
                  <a:pt x="723" y="1148"/>
                  <a:pt x="722" y="1150"/>
                </a:cubicBezTo>
                <a:cubicBezTo>
                  <a:pt x="720" y="1151"/>
                  <a:pt x="719" y="1153"/>
                  <a:pt x="718" y="1153"/>
                </a:cubicBezTo>
                <a:cubicBezTo>
                  <a:pt x="717" y="1154"/>
                  <a:pt x="717" y="1155"/>
                  <a:pt x="717" y="1155"/>
                </a:cubicBezTo>
                <a:cubicBezTo>
                  <a:pt x="717" y="1155"/>
                  <a:pt x="717" y="1155"/>
                  <a:pt x="718" y="1156"/>
                </a:cubicBezTo>
                <a:cubicBezTo>
                  <a:pt x="718" y="1157"/>
                  <a:pt x="719" y="1159"/>
                  <a:pt x="720" y="1161"/>
                </a:cubicBezTo>
                <a:cubicBezTo>
                  <a:pt x="720" y="1162"/>
                  <a:pt x="721" y="1164"/>
                  <a:pt x="722" y="1165"/>
                </a:cubicBezTo>
                <a:cubicBezTo>
                  <a:pt x="723" y="1165"/>
                  <a:pt x="723" y="1168"/>
                  <a:pt x="724" y="1170"/>
                </a:cubicBezTo>
                <a:cubicBezTo>
                  <a:pt x="724" y="1173"/>
                  <a:pt x="725" y="1176"/>
                  <a:pt x="727" y="1177"/>
                </a:cubicBezTo>
                <a:cubicBezTo>
                  <a:pt x="728" y="1178"/>
                  <a:pt x="729" y="1181"/>
                  <a:pt x="729" y="1183"/>
                </a:cubicBezTo>
                <a:cubicBezTo>
                  <a:pt x="729" y="1185"/>
                  <a:pt x="730" y="1189"/>
                  <a:pt x="731" y="1190"/>
                </a:cubicBezTo>
                <a:cubicBezTo>
                  <a:pt x="731" y="1191"/>
                  <a:pt x="732" y="1194"/>
                  <a:pt x="731" y="1196"/>
                </a:cubicBezTo>
                <a:cubicBezTo>
                  <a:pt x="731" y="1198"/>
                  <a:pt x="730" y="1202"/>
                  <a:pt x="729" y="1204"/>
                </a:cubicBezTo>
                <a:cubicBezTo>
                  <a:pt x="729" y="1206"/>
                  <a:pt x="728" y="1209"/>
                  <a:pt x="727" y="1210"/>
                </a:cubicBezTo>
                <a:cubicBezTo>
                  <a:pt x="727" y="1211"/>
                  <a:pt x="727" y="1215"/>
                  <a:pt x="728" y="1217"/>
                </a:cubicBezTo>
                <a:cubicBezTo>
                  <a:pt x="729" y="1219"/>
                  <a:pt x="729" y="1222"/>
                  <a:pt x="728" y="1224"/>
                </a:cubicBezTo>
                <a:cubicBezTo>
                  <a:pt x="727" y="1225"/>
                  <a:pt x="727" y="1228"/>
                  <a:pt x="728" y="1230"/>
                </a:cubicBezTo>
                <a:cubicBezTo>
                  <a:pt x="728" y="1232"/>
                  <a:pt x="728" y="1235"/>
                  <a:pt x="727" y="1237"/>
                </a:cubicBezTo>
                <a:cubicBezTo>
                  <a:pt x="727" y="1238"/>
                  <a:pt x="726" y="1240"/>
                  <a:pt x="726" y="1240"/>
                </a:cubicBezTo>
                <a:cubicBezTo>
                  <a:pt x="726" y="1240"/>
                  <a:pt x="727" y="1240"/>
                  <a:pt x="729" y="1241"/>
                </a:cubicBezTo>
                <a:cubicBezTo>
                  <a:pt x="731" y="1241"/>
                  <a:pt x="734" y="1241"/>
                  <a:pt x="735" y="1241"/>
                </a:cubicBezTo>
                <a:cubicBezTo>
                  <a:pt x="736" y="1241"/>
                  <a:pt x="740" y="1242"/>
                  <a:pt x="745" y="1243"/>
                </a:cubicBezTo>
                <a:cubicBezTo>
                  <a:pt x="749" y="1245"/>
                  <a:pt x="754" y="1245"/>
                  <a:pt x="755" y="1245"/>
                </a:cubicBezTo>
                <a:cubicBezTo>
                  <a:pt x="757" y="1244"/>
                  <a:pt x="759" y="1244"/>
                  <a:pt x="761" y="1245"/>
                </a:cubicBezTo>
                <a:cubicBezTo>
                  <a:pt x="763" y="1246"/>
                  <a:pt x="765" y="1246"/>
                  <a:pt x="766" y="1246"/>
                </a:cubicBezTo>
                <a:cubicBezTo>
                  <a:pt x="767" y="1246"/>
                  <a:pt x="769" y="1247"/>
                  <a:pt x="771" y="1247"/>
                </a:cubicBezTo>
                <a:cubicBezTo>
                  <a:pt x="773" y="1248"/>
                  <a:pt x="775" y="1248"/>
                  <a:pt x="776" y="1247"/>
                </a:cubicBezTo>
                <a:cubicBezTo>
                  <a:pt x="777" y="1246"/>
                  <a:pt x="779" y="1245"/>
                  <a:pt x="781" y="1245"/>
                </a:cubicBezTo>
                <a:cubicBezTo>
                  <a:pt x="782" y="1245"/>
                  <a:pt x="784" y="1243"/>
                  <a:pt x="785" y="1242"/>
                </a:cubicBezTo>
                <a:cubicBezTo>
                  <a:pt x="786" y="1241"/>
                  <a:pt x="788" y="1239"/>
                  <a:pt x="789" y="1238"/>
                </a:cubicBezTo>
                <a:cubicBezTo>
                  <a:pt x="790" y="1237"/>
                  <a:pt x="792" y="1237"/>
                  <a:pt x="793" y="1238"/>
                </a:cubicBezTo>
                <a:cubicBezTo>
                  <a:pt x="793" y="1239"/>
                  <a:pt x="795" y="1241"/>
                  <a:pt x="797" y="1243"/>
                </a:cubicBezTo>
                <a:cubicBezTo>
                  <a:pt x="799" y="1245"/>
                  <a:pt x="803" y="1247"/>
                  <a:pt x="806" y="1247"/>
                </a:cubicBezTo>
                <a:cubicBezTo>
                  <a:pt x="808" y="1247"/>
                  <a:pt x="813" y="1248"/>
                  <a:pt x="815" y="1249"/>
                </a:cubicBezTo>
                <a:cubicBezTo>
                  <a:pt x="818" y="1250"/>
                  <a:pt x="821" y="1253"/>
                  <a:pt x="822" y="1256"/>
                </a:cubicBezTo>
                <a:cubicBezTo>
                  <a:pt x="823" y="1258"/>
                  <a:pt x="824" y="1261"/>
                  <a:pt x="826" y="1262"/>
                </a:cubicBezTo>
                <a:cubicBezTo>
                  <a:pt x="827" y="1263"/>
                  <a:pt x="828" y="1265"/>
                  <a:pt x="827" y="1267"/>
                </a:cubicBezTo>
                <a:cubicBezTo>
                  <a:pt x="826" y="1269"/>
                  <a:pt x="826" y="1272"/>
                  <a:pt x="826" y="1275"/>
                </a:cubicBezTo>
                <a:cubicBezTo>
                  <a:pt x="826" y="1277"/>
                  <a:pt x="827" y="1280"/>
                  <a:pt x="828" y="1282"/>
                </a:cubicBezTo>
                <a:cubicBezTo>
                  <a:pt x="830" y="1284"/>
                  <a:pt x="830" y="1287"/>
                  <a:pt x="830" y="1289"/>
                </a:cubicBezTo>
                <a:cubicBezTo>
                  <a:pt x="830" y="1291"/>
                  <a:pt x="830" y="1293"/>
                  <a:pt x="830" y="1295"/>
                </a:cubicBezTo>
                <a:cubicBezTo>
                  <a:pt x="830" y="1296"/>
                  <a:pt x="830" y="1299"/>
                  <a:pt x="830" y="1301"/>
                </a:cubicBezTo>
                <a:cubicBezTo>
                  <a:pt x="830" y="1303"/>
                  <a:pt x="831" y="1306"/>
                  <a:pt x="832" y="1308"/>
                </a:cubicBezTo>
                <a:cubicBezTo>
                  <a:pt x="833" y="1310"/>
                  <a:pt x="834" y="1314"/>
                  <a:pt x="835" y="1317"/>
                </a:cubicBezTo>
                <a:cubicBezTo>
                  <a:pt x="836" y="1320"/>
                  <a:pt x="838" y="1323"/>
                  <a:pt x="840" y="1324"/>
                </a:cubicBezTo>
                <a:cubicBezTo>
                  <a:pt x="842" y="1325"/>
                  <a:pt x="846" y="1325"/>
                  <a:pt x="849" y="1325"/>
                </a:cubicBezTo>
                <a:cubicBezTo>
                  <a:pt x="852" y="1324"/>
                  <a:pt x="855" y="1323"/>
                  <a:pt x="857" y="1322"/>
                </a:cubicBezTo>
                <a:cubicBezTo>
                  <a:pt x="859" y="1321"/>
                  <a:pt x="862" y="1319"/>
                  <a:pt x="864" y="1318"/>
                </a:cubicBezTo>
                <a:cubicBezTo>
                  <a:pt x="866" y="1317"/>
                  <a:pt x="869" y="1317"/>
                  <a:pt x="871" y="1317"/>
                </a:cubicBezTo>
                <a:cubicBezTo>
                  <a:pt x="872" y="1318"/>
                  <a:pt x="876" y="1321"/>
                  <a:pt x="878" y="1323"/>
                </a:cubicBezTo>
                <a:cubicBezTo>
                  <a:pt x="880" y="1325"/>
                  <a:pt x="881" y="1327"/>
                  <a:pt x="881" y="1327"/>
                </a:cubicBezTo>
                <a:cubicBezTo>
                  <a:pt x="881" y="1327"/>
                  <a:pt x="881" y="1329"/>
                  <a:pt x="881" y="1331"/>
                </a:cubicBezTo>
                <a:cubicBezTo>
                  <a:pt x="881" y="1333"/>
                  <a:pt x="881" y="1336"/>
                  <a:pt x="882" y="1339"/>
                </a:cubicBezTo>
                <a:cubicBezTo>
                  <a:pt x="883" y="1341"/>
                  <a:pt x="883" y="1343"/>
                  <a:pt x="882" y="1344"/>
                </a:cubicBezTo>
                <a:cubicBezTo>
                  <a:pt x="881" y="1345"/>
                  <a:pt x="881" y="1348"/>
                  <a:pt x="881" y="1350"/>
                </a:cubicBezTo>
                <a:cubicBezTo>
                  <a:pt x="881" y="1353"/>
                  <a:pt x="880" y="1356"/>
                  <a:pt x="879" y="1358"/>
                </a:cubicBezTo>
                <a:cubicBezTo>
                  <a:pt x="879" y="1359"/>
                  <a:pt x="877" y="1362"/>
                  <a:pt x="877" y="1364"/>
                </a:cubicBezTo>
                <a:cubicBezTo>
                  <a:pt x="876" y="1366"/>
                  <a:pt x="875" y="1370"/>
                  <a:pt x="876" y="1372"/>
                </a:cubicBezTo>
                <a:cubicBezTo>
                  <a:pt x="876" y="1374"/>
                  <a:pt x="875" y="1377"/>
                  <a:pt x="874" y="1379"/>
                </a:cubicBezTo>
                <a:cubicBezTo>
                  <a:pt x="873" y="1381"/>
                  <a:pt x="871" y="1384"/>
                  <a:pt x="870" y="1386"/>
                </a:cubicBezTo>
                <a:cubicBezTo>
                  <a:pt x="869" y="1388"/>
                  <a:pt x="869" y="1388"/>
                  <a:pt x="869" y="1388"/>
                </a:cubicBezTo>
                <a:cubicBezTo>
                  <a:pt x="869" y="1389"/>
                  <a:pt x="869" y="1391"/>
                  <a:pt x="869" y="1393"/>
                </a:cubicBezTo>
                <a:cubicBezTo>
                  <a:pt x="869" y="1394"/>
                  <a:pt x="869" y="1396"/>
                  <a:pt x="869" y="1396"/>
                </a:cubicBezTo>
                <a:cubicBezTo>
                  <a:pt x="869" y="1396"/>
                  <a:pt x="870" y="1397"/>
                  <a:pt x="872" y="1398"/>
                </a:cubicBezTo>
                <a:cubicBezTo>
                  <a:pt x="874" y="1399"/>
                  <a:pt x="877" y="1398"/>
                  <a:pt x="878" y="1397"/>
                </a:cubicBezTo>
                <a:cubicBezTo>
                  <a:pt x="879" y="1396"/>
                  <a:pt x="881" y="1395"/>
                  <a:pt x="882" y="1396"/>
                </a:cubicBezTo>
                <a:cubicBezTo>
                  <a:pt x="883" y="1396"/>
                  <a:pt x="885" y="1396"/>
                  <a:pt x="887" y="1396"/>
                </a:cubicBezTo>
                <a:cubicBezTo>
                  <a:pt x="890" y="1396"/>
                  <a:pt x="893" y="1397"/>
                  <a:pt x="895" y="1398"/>
                </a:cubicBezTo>
                <a:cubicBezTo>
                  <a:pt x="897" y="1399"/>
                  <a:pt x="899" y="1403"/>
                  <a:pt x="900" y="1406"/>
                </a:cubicBezTo>
                <a:cubicBezTo>
                  <a:pt x="900" y="1410"/>
                  <a:pt x="902" y="1415"/>
                  <a:pt x="904" y="1419"/>
                </a:cubicBezTo>
                <a:cubicBezTo>
                  <a:pt x="906" y="1422"/>
                  <a:pt x="907" y="1425"/>
                  <a:pt x="907" y="1425"/>
                </a:cubicBezTo>
                <a:cubicBezTo>
                  <a:pt x="907" y="1425"/>
                  <a:pt x="907" y="1426"/>
                  <a:pt x="906" y="1429"/>
                </a:cubicBezTo>
                <a:cubicBezTo>
                  <a:pt x="905" y="1431"/>
                  <a:pt x="904" y="1435"/>
                  <a:pt x="904" y="1439"/>
                </a:cubicBezTo>
                <a:cubicBezTo>
                  <a:pt x="904" y="1442"/>
                  <a:pt x="904" y="1447"/>
                  <a:pt x="904" y="1448"/>
                </a:cubicBezTo>
                <a:cubicBezTo>
                  <a:pt x="904" y="1449"/>
                  <a:pt x="905" y="1452"/>
                  <a:pt x="905" y="1454"/>
                </a:cubicBezTo>
                <a:cubicBezTo>
                  <a:pt x="905" y="1456"/>
                  <a:pt x="905" y="1459"/>
                  <a:pt x="904" y="1462"/>
                </a:cubicBezTo>
                <a:cubicBezTo>
                  <a:pt x="903" y="1465"/>
                  <a:pt x="902" y="1467"/>
                  <a:pt x="902" y="1467"/>
                </a:cubicBezTo>
                <a:cubicBezTo>
                  <a:pt x="902" y="1467"/>
                  <a:pt x="901" y="1467"/>
                  <a:pt x="899" y="1467"/>
                </a:cubicBezTo>
                <a:cubicBezTo>
                  <a:pt x="897" y="1467"/>
                  <a:pt x="895" y="1468"/>
                  <a:pt x="893" y="1470"/>
                </a:cubicBezTo>
                <a:cubicBezTo>
                  <a:pt x="891" y="1472"/>
                  <a:pt x="889" y="1473"/>
                  <a:pt x="888" y="1474"/>
                </a:cubicBezTo>
                <a:cubicBezTo>
                  <a:pt x="887" y="1474"/>
                  <a:pt x="886" y="1475"/>
                  <a:pt x="885" y="1477"/>
                </a:cubicBezTo>
                <a:cubicBezTo>
                  <a:pt x="884" y="1478"/>
                  <a:pt x="882" y="1479"/>
                  <a:pt x="880" y="1479"/>
                </a:cubicBezTo>
                <a:cubicBezTo>
                  <a:pt x="879" y="1479"/>
                  <a:pt x="877" y="1479"/>
                  <a:pt x="876" y="1480"/>
                </a:cubicBezTo>
                <a:cubicBezTo>
                  <a:pt x="875" y="1481"/>
                  <a:pt x="873" y="1482"/>
                  <a:pt x="872" y="1482"/>
                </a:cubicBezTo>
                <a:cubicBezTo>
                  <a:pt x="870" y="1482"/>
                  <a:pt x="869" y="1483"/>
                  <a:pt x="868" y="1483"/>
                </a:cubicBezTo>
                <a:cubicBezTo>
                  <a:pt x="868" y="1484"/>
                  <a:pt x="866" y="1485"/>
                  <a:pt x="864" y="1486"/>
                </a:cubicBezTo>
                <a:cubicBezTo>
                  <a:pt x="862" y="1487"/>
                  <a:pt x="860" y="1488"/>
                  <a:pt x="859" y="1490"/>
                </a:cubicBezTo>
                <a:cubicBezTo>
                  <a:pt x="859" y="1491"/>
                  <a:pt x="857" y="1493"/>
                  <a:pt x="855" y="1495"/>
                </a:cubicBezTo>
                <a:cubicBezTo>
                  <a:pt x="853" y="1497"/>
                  <a:pt x="850" y="1498"/>
                  <a:pt x="847" y="1499"/>
                </a:cubicBezTo>
                <a:cubicBezTo>
                  <a:pt x="845" y="1500"/>
                  <a:pt x="841" y="1501"/>
                  <a:pt x="840" y="1503"/>
                </a:cubicBezTo>
                <a:cubicBezTo>
                  <a:pt x="838" y="1505"/>
                  <a:pt x="834" y="1509"/>
                  <a:pt x="831" y="1511"/>
                </a:cubicBezTo>
                <a:cubicBezTo>
                  <a:pt x="828" y="1514"/>
                  <a:pt x="826" y="1518"/>
                  <a:pt x="826" y="1520"/>
                </a:cubicBezTo>
                <a:cubicBezTo>
                  <a:pt x="826" y="1522"/>
                  <a:pt x="825" y="1523"/>
                  <a:pt x="824" y="1524"/>
                </a:cubicBezTo>
                <a:cubicBezTo>
                  <a:pt x="822" y="1524"/>
                  <a:pt x="819" y="1526"/>
                  <a:pt x="817" y="1529"/>
                </a:cubicBezTo>
                <a:cubicBezTo>
                  <a:pt x="815" y="1532"/>
                  <a:pt x="811" y="1537"/>
                  <a:pt x="808" y="1540"/>
                </a:cubicBezTo>
                <a:cubicBezTo>
                  <a:pt x="805" y="1543"/>
                  <a:pt x="801" y="1548"/>
                  <a:pt x="800" y="1550"/>
                </a:cubicBezTo>
                <a:cubicBezTo>
                  <a:pt x="799" y="1552"/>
                  <a:pt x="795" y="1556"/>
                  <a:pt x="793" y="1559"/>
                </a:cubicBezTo>
                <a:cubicBezTo>
                  <a:pt x="790" y="1562"/>
                  <a:pt x="786" y="1567"/>
                  <a:pt x="784" y="1569"/>
                </a:cubicBezTo>
                <a:cubicBezTo>
                  <a:pt x="782" y="1571"/>
                  <a:pt x="779" y="1577"/>
                  <a:pt x="776" y="1581"/>
                </a:cubicBezTo>
                <a:cubicBezTo>
                  <a:pt x="774" y="1585"/>
                  <a:pt x="770" y="1588"/>
                  <a:pt x="767" y="1589"/>
                </a:cubicBezTo>
                <a:cubicBezTo>
                  <a:pt x="765" y="1589"/>
                  <a:pt x="763" y="1591"/>
                  <a:pt x="763" y="1593"/>
                </a:cubicBezTo>
                <a:cubicBezTo>
                  <a:pt x="763" y="1594"/>
                  <a:pt x="762" y="1597"/>
                  <a:pt x="760" y="1598"/>
                </a:cubicBezTo>
                <a:cubicBezTo>
                  <a:pt x="759" y="1600"/>
                  <a:pt x="756" y="1602"/>
                  <a:pt x="755" y="1605"/>
                </a:cubicBezTo>
                <a:cubicBezTo>
                  <a:pt x="753" y="1607"/>
                  <a:pt x="751" y="1609"/>
                  <a:pt x="751" y="1609"/>
                </a:cubicBezTo>
                <a:cubicBezTo>
                  <a:pt x="751" y="1609"/>
                  <a:pt x="754" y="1609"/>
                  <a:pt x="757" y="1610"/>
                </a:cubicBezTo>
                <a:cubicBezTo>
                  <a:pt x="761" y="1610"/>
                  <a:pt x="764" y="1610"/>
                  <a:pt x="765" y="1610"/>
                </a:cubicBezTo>
                <a:cubicBezTo>
                  <a:pt x="766" y="1609"/>
                  <a:pt x="768" y="1607"/>
                  <a:pt x="770" y="1606"/>
                </a:cubicBezTo>
                <a:cubicBezTo>
                  <a:pt x="771" y="1605"/>
                  <a:pt x="774" y="1603"/>
                  <a:pt x="776" y="1602"/>
                </a:cubicBezTo>
                <a:cubicBezTo>
                  <a:pt x="778" y="1601"/>
                  <a:pt x="782" y="1602"/>
                  <a:pt x="785" y="1605"/>
                </a:cubicBezTo>
                <a:cubicBezTo>
                  <a:pt x="788" y="1607"/>
                  <a:pt x="792" y="1611"/>
                  <a:pt x="795" y="1614"/>
                </a:cubicBezTo>
                <a:cubicBezTo>
                  <a:pt x="797" y="1616"/>
                  <a:pt x="802" y="1620"/>
                  <a:pt x="805" y="1623"/>
                </a:cubicBezTo>
                <a:cubicBezTo>
                  <a:pt x="808" y="1625"/>
                  <a:pt x="812" y="1629"/>
                  <a:pt x="813" y="1631"/>
                </a:cubicBezTo>
                <a:cubicBezTo>
                  <a:pt x="814" y="1634"/>
                  <a:pt x="815" y="1637"/>
                  <a:pt x="816" y="1639"/>
                </a:cubicBezTo>
                <a:cubicBezTo>
                  <a:pt x="816" y="1641"/>
                  <a:pt x="817" y="1643"/>
                  <a:pt x="819" y="1644"/>
                </a:cubicBezTo>
                <a:cubicBezTo>
                  <a:pt x="821" y="1644"/>
                  <a:pt x="824" y="1642"/>
                  <a:pt x="826" y="1640"/>
                </a:cubicBezTo>
                <a:cubicBezTo>
                  <a:pt x="827" y="1637"/>
                  <a:pt x="830" y="1635"/>
                  <a:pt x="832" y="1635"/>
                </a:cubicBezTo>
                <a:cubicBezTo>
                  <a:pt x="834" y="1636"/>
                  <a:pt x="837" y="1638"/>
                  <a:pt x="839" y="1640"/>
                </a:cubicBezTo>
                <a:cubicBezTo>
                  <a:pt x="840" y="1643"/>
                  <a:pt x="843" y="1647"/>
                  <a:pt x="845" y="1649"/>
                </a:cubicBezTo>
                <a:cubicBezTo>
                  <a:pt x="847" y="1651"/>
                  <a:pt x="850" y="1654"/>
                  <a:pt x="852" y="1655"/>
                </a:cubicBezTo>
                <a:cubicBezTo>
                  <a:pt x="854" y="1656"/>
                  <a:pt x="857" y="1657"/>
                  <a:pt x="859" y="1658"/>
                </a:cubicBezTo>
                <a:cubicBezTo>
                  <a:pt x="860" y="1659"/>
                  <a:pt x="864" y="1661"/>
                  <a:pt x="867" y="1662"/>
                </a:cubicBezTo>
                <a:cubicBezTo>
                  <a:pt x="870" y="1664"/>
                  <a:pt x="874" y="1667"/>
                  <a:pt x="876" y="1669"/>
                </a:cubicBezTo>
                <a:cubicBezTo>
                  <a:pt x="878" y="1672"/>
                  <a:pt x="882" y="1675"/>
                  <a:pt x="885" y="1677"/>
                </a:cubicBezTo>
                <a:cubicBezTo>
                  <a:pt x="888" y="1679"/>
                  <a:pt x="893" y="1681"/>
                  <a:pt x="895" y="1683"/>
                </a:cubicBezTo>
                <a:cubicBezTo>
                  <a:pt x="898" y="1684"/>
                  <a:pt x="901" y="1687"/>
                  <a:pt x="903" y="1690"/>
                </a:cubicBezTo>
                <a:cubicBezTo>
                  <a:pt x="905" y="1692"/>
                  <a:pt x="907" y="1696"/>
                  <a:pt x="908" y="1699"/>
                </a:cubicBezTo>
                <a:cubicBezTo>
                  <a:pt x="908" y="1701"/>
                  <a:pt x="911" y="1705"/>
                  <a:pt x="914" y="1708"/>
                </a:cubicBezTo>
                <a:cubicBezTo>
                  <a:pt x="917" y="1711"/>
                  <a:pt x="921" y="1714"/>
                  <a:pt x="924" y="1715"/>
                </a:cubicBezTo>
                <a:cubicBezTo>
                  <a:pt x="926" y="1717"/>
                  <a:pt x="928" y="1718"/>
                  <a:pt x="928" y="1718"/>
                </a:cubicBezTo>
                <a:cubicBezTo>
                  <a:pt x="928" y="1718"/>
                  <a:pt x="929" y="1717"/>
                  <a:pt x="930" y="1716"/>
                </a:cubicBezTo>
                <a:cubicBezTo>
                  <a:pt x="932" y="1715"/>
                  <a:pt x="933" y="1713"/>
                  <a:pt x="934" y="1712"/>
                </a:cubicBezTo>
                <a:cubicBezTo>
                  <a:pt x="934" y="1710"/>
                  <a:pt x="936" y="1708"/>
                  <a:pt x="938" y="1707"/>
                </a:cubicBezTo>
                <a:cubicBezTo>
                  <a:pt x="939" y="1707"/>
                  <a:pt x="941" y="1705"/>
                  <a:pt x="941" y="1704"/>
                </a:cubicBezTo>
                <a:cubicBezTo>
                  <a:pt x="941" y="1702"/>
                  <a:pt x="942" y="1700"/>
                  <a:pt x="944" y="1699"/>
                </a:cubicBezTo>
                <a:cubicBezTo>
                  <a:pt x="945" y="1697"/>
                  <a:pt x="946" y="1698"/>
                  <a:pt x="946" y="1700"/>
                </a:cubicBezTo>
                <a:cubicBezTo>
                  <a:pt x="945" y="1702"/>
                  <a:pt x="946" y="1705"/>
                  <a:pt x="947" y="1707"/>
                </a:cubicBezTo>
                <a:cubicBezTo>
                  <a:pt x="948" y="1708"/>
                  <a:pt x="949" y="1711"/>
                  <a:pt x="949" y="1713"/>
                </a:cubicBezTo>
                <a:cubicBezTo>
                  <a:pt x="949" y="1714"/>
                  <a:pt x="947" y="1718"/>
                  <a:pt x="946" y="1721"/>
                </a:cubicBezTo>
                <a:cubicBezTo>
                  <a:pt x="945" y="1724"/>
                  <a:pt x="945" y="1726"/>
                  <a:pt x="946" y="1725"/>
                </a:cubicBezTo>
                <a:cubicBezTo>
                  <a:pt x="947" y="1724"/>
                  <a:pt x="948" y="1726"/>
                  <a:pt x="948" y="1728"/>
                </a:cubicBezTo>
                <a:cubicBezTo>
                  <a:pt x="947" y="1730"/>
                  <a:pt x="946" y="1733"/>
                  <a:pt x="945" y="1735"/>
                </a:cubicBezTo>
                <a:cubicBezTo>
                  <a:pt x="945" y="1737"/>
                  <a:pt x="943" y="1739"/>
                  <a:pt x="942" y="1740"/>
                </a:cubicBezTo>
                <a:cubicBezTo>
                  <a:pt x="941" y="1741"/>
                  <a:pt x="940" y="1743"/>
                  <a:pt x="939" y="1744"/>
                </a:cubicBezTo>
                <a:cubicBezTo>
                  <a:pt x="938" y="1745"/>
                  <a:pt x="936" y="1748"/>
                  <a:pt x="934" y="1750"/>
                </a:cubicBezTo>
                <a:cubicBezTo>
                  <a:pt x="933" y="1753"/>
                  <a:pt x="933" y="1753"/>
                  <a:pt x="935" y="1752"/>
                </a:cubicBezTo>
                <a:cubicBezTo>
                  <a:pt x="937" y="1751"/>
                  <a:pt x="939" y="1748"/>
                  <a:pt x="941" y="1746"/>
                </a:cubicBezTo>
                <a:cubicBezTo>
                  <a:pt x="943" y="1744"/>
                  <a:pt x="945" y="1741"/>
                  <a:pt x="946" y="1740"/>
                </a:cubicBezTo>
                <a:cubicBezTo>
                  <a:pt x="948" y="1739"/>
                  <a:pt x="950" y="1734"/>
                  <a:pt x="951" y="1731"/>
                </a:cubicBezTo>
                <a:cubicBezTo>
                  <a:pt x="952" y="1727"/>
                  <a:pt x="954" y="1721"/>
                  <a:pt x="955" y="1716"/>
                </a:cubicBezTo>
                <a:cubicBezTo>
                  <a:pt x="956" y="1712"/>
                  <a:pt x="958" y="1707"/>
                  <a:pt x="959" y="1705"/>
                </a:cubicBezTo>
                <a:cubicBezTo>
                  <a:pt x="960" y="1703"/>
                  <a:pt x="962" y="1700"/>
                  <a:pt x="964" y="1699"/>
                </a:cubicBezTo>
                <a:cubicBezTo>
                  <a:pt x="965" y="1698"/>
                  <a:pt x="967" y="1696"/>
                  <a:pt x="969" y="1694"/>
                </a:cubicBezTo>
                <a:cubicBezTo>
                  <a:pt x="971" y="1692"/>
                  <a:pt x="973" y="1689"/>
                  <a:pt x="974" y="1688"/>
                </a:cubicBezTo>
                <a:cubicBezTo>
                  <a:pt x="975" y="1687"/>
                  <a:pt x="978" y="1685"/>
                  <a:pt x="981" y="1683"/>
                </a:cubicBezTo>
                <a:cubicBezTo>
                  <a:pt x="983" y="1681"/>
                  <a:pt x="988" y="1678"/>
                  <a:pt x="991" y="1676"/>
                </a:cubicBezTo>
                <a:cubicBezTo>
                  <a:pt x="994" y="1674"/>
                  <a:pt x="998" y="1670"/>
                  <a:pt x="1001" y="1668"/>
                </a:cubicBezTo>
                <a:cubicBezTo>
                  <a:pt x="1004" y="1666"/>
                  <a:pt x="1008" y="1662"/>
                  <a:pt x="1010" y="1660"/>
                </a:cubicBezTo>
                <a:cubicBezTo>
                  <a:pt x="1012" y="1657"/>
                  <a:pt x="1015" y="1654"/>
                  <a:pt x="1017" y="1652"/>
                </a:cubicBezTo>
                <a:cubicBezTo>
                  <a:pt x="1019" y="1650"/>
                  <a:pt x="1022" y="1645"/>
                  <a:pt x="1025" y="1642"/>
                </a:cubicBezTo>
                <a:cubicBezTo>
                  <a:pt x="1027" y="1638"/>
                  <a:pt x="1031" y="1631"/>
                  <a:pt x="1034" y="1628"/>
                </a:cubicBezTo>
                <a:cubicBezTo>
                  <a:pt x="1037" y="1624"/>
                  <a:pt x="1041" y="1616"/>
                  <a:pt x="1043" y="1611"/>
                </a:cubicBezTo>
                <a:cubicBezTo>
                  <a:pt x="1045" y="1606"/>
                  <a:pt x="1048" y="1598"/>
                  <a:pt x="1050" y="1594"/>
                </a:cubicBezTo>
                <a:cubicBezTo>
                  <a:pt x="1052" y="1590"/>
                  <a:pt x="1055" y="1583"/>
                  <a:pt x="1057" y="1580"/>
                </a:cubicBezTo>
                <a:cubicBezTo>
                  <a:pt x="1058" y="1577"/>
                  <a:pt x="1062" y="1573"/>
                  <a:pt x="1064" y="1570"/>
                </a:cubicBezTo>
                <a:cubicBezTo>
                  <a:pt x="1066" y="1568"/>
                  <a:pt x="1067" y="1566"/>
                  <a:pt x="1067" y="1566"/>
                </a:cubicBezTo>
                <a:cubicBezTo>
                  <a:pt x="1067" y="1566"/>
                  <a:pt x="1069" y="1564"/>
                  <a:pt x="1070" y="1561"/>
                </a:cubicBezTo>
                <a:cubicBezTo>
                  <a:pt x="1072" y="1559"/>
                  <a:pt x="1075" y="1556"/>
                  <a:pt x="1076" y="1554"/>
                </a:cubicBezTo>
                <a:cubicBezTo>
                  <a:pt x="1077" y="1553"/>
                  <a:pt x="1080" y="1551"/>
                  <a:pt x="1083" y="1549"/>
                </a:cubicBezTo>
                <a:cubicBezTo>
                  <a:pt x="1085" y="1547"/>
                  <a:pt x="1089" y="1544"/>
                  <a:pt x="1091" y="1542"/>
                </a:cubicBezTo>
                <a:cubicBezTo>
                  <a:pt x="1093" y="1540"/>
                  <a:pt x="1097" y="1537"/>
                  <a:pt x="1099" y="1537"/>
                </a:cubicBezTo>
                <a:cubicBezTo>
                  <a:pt x="1101" y="1536"/>
                  <a:pt x="1102" y="1535"/>
                  <a:pt x="1102" y="1534"/>
                </a:cubicBezTo>
                <a:cubicBezTo>
                  <a:pt x="1102" y="1533"/>
                  <a:pt x="1102" y="1531"/>
                  <a:pt x="1103" y="1529"/>
                </a:cubicBezTo>
                <a:cubicBezTo>
                  <a:pt x="1104" y="1528"/>
                  <a:pt x="1107" y="1524"/>
                  <a:pt x="1108" y="1520"/>
                </a:cubicBezTo>
                <a:cubicBezTo>
                  <a:pt x="1109" y="1517"/>
                  <a:pt x="1111" y="1512"/>
                  <a:pt x="1112" y="1509"/>
                </a:cubicBezTo>
                <a:cubicBezTo>
                  <a:pt x="1113" y="1506"/>
                  <a:pt x="1114" y="1502"/>
                  <a:pt x="1116" y="1499"/>
                </a:cubicBezTo>
                <a:cubicBezTo>
                  <a:pt x="1117" y="1496"/>
                  <a:pt x="1119" y="1492"/>
                  <a:pt x="1120" y="1490"/>
                </a:cubicBezTo>
                <a:cubicBezTo>
                  <a:pt x="1121" y="1488"/>
                  <a:pt x="1122" y="1485"/>
                  <a:pt x="1121" y="1484"/>
                </a:cubicBezTo>
                <a:cubicBezTo>
                  <a:pt x="1120" y="1483"/>
                  <a:pt x="1119" y="1483"/>
                  <a:pt x="1118" y="1484"/>
                </a:cubicBezTo>
                <a:cubicBezTo>
                  <a:pt x="1116" y="1485"/>
                  <a:pt x="1115" y="1486"/>
                  <a:pt x="1114" y="1486"/>
                </a:cubicBezTo>
                <a:cubicBezTo>
                  <a:pt x="1113" y="1486"/>
                  <a:pt x="1113" y="1486"/>
                  <a:pt x="1113" y="1484"/>
                </a:cubicBezTo>
                <a:cubicBezTo>
                  <a:pt x="1114" y="1483"/>
                  <a:pt x="1114" y="1481"/>
                  <a:pt x="1113" y="1480"/>
                </a:cubicBezTo>
                <a:cubicBezTo>
                  <a:pt x="1113" y="1478"/>
                  <a:pt x="1113" y="1476"/>
                  <a:pt x="1114" y="1475"/>
                </a:cubicBezTo>
                <a:cubicBezTo>
                  <a:pt x="1115" y="1474"/>
                  <a:pt x="1115" y="1472"/>
                  <a:pt x="1115" y="1471"/>
                </a:cubicBezTo>
                <a:cubicBezTo>
                  <a:pt x="1114" y="1470"/>
                  <a:pt x="1113" y="1468"/>
                  <a:pt x="1113" y="1467"/>
                </a:cubicBezTo>
                <a:cubicBezTo>
                  <a:pt x="1113" y="1466"/>
                  <a:pt x="1113" y="1464"/>
                  <a:pt x="1113" y="1463"/>
                </a:cubicBezTo>
                <a:cubicBezTo>
                  <a:pt x="1112" y="1462"/>
                  <a:pt x="1112" y="1459"/>
                  <a:pt x="1112" y="1457"/>
                </a:cubicBezTo>
                <a:cubicBezTo>
                  <a:pt x="1112" y="1455"/>
                  <a:pt x="1112" y="1452"/>
                  <a:pt x="1111" y="1451"/>
                </a:cubicBezTo>
                <a:cubicBezTo>
                  <a:pt x="1110" y="1449"/>
                  <a:pt x="1111" y="1445"/>
                  <a:pt x="1112" y="1443"/>
                </a:cubicBezTo>
                <a:cubicBezTo>
                  <a:pt x="1113" y="1440"/>
                  <a:pt x="1113" y="1436"/>
                  <a:pt x="1111" y="1435"/>
                </a:cubicBezTo>
                <a:cubicBezTo>
                  <a:pt x="1110" y="1433"/>
                  <a:pt x="1109" y="1430"/>
                  <a:pt x="1109" y="1428"/>
                </a:cubicBezTo>
                <a:cubicBezTo>
                  <a:pt x="1109" y="1427"/>
                  <a:pt x="1110" y="1426"/>
                  <a:pt x="1112" y="1428"/>
                </a:cubicBezTo>
                <a:cubicBezTo>
                  <a:pt x="1113" y="1429"/>
                  <a:pt x="1115" y="1428"/>
                  <a:pt x="1115" y="1425"/>
                </a:cubicBezTo>
                <a:cubicBezTo>
                  <a:pt x="1115" y="1423"/>
                  <a:pt x="1115" y="1419"/>
                  <a:pt x="1115" y="1418"/>
                </a:cubicBezTo>
                <a:cubicBezTo>
                  <a:pt x="1115" y="1416"/>
                  <a:pt x="1115" y="1415"/>
                  <a:pt x="1115" y="1415"/>
                </a:cubicBezTo>
                <a:cubicBezTo>
                  <a:pt x="1115" y="1415"/>
                  <a:pt x="1114" y="1414"/>
                  <a:pt x="1113" y="1413"/>
                </a:cubicBezTo>
                <a:cubicBezTo>
                  <a:pt x="1113" y="1413"/>
                  <a:pt x="1113" y="1412"/>
                  <a:pt x="1115" y="1411"/>
                </a:cubicBezTo>
                <a:cubicBezTo>
                  <a:pt x="1117" y="1410"/>
                  <a:pt x="1119" y="1409"/>
                  <a:pt x="1120" y="1408"/>
                </a:cubicBezTo>
                <a:cubicBezTo>
                  <a:pt x="1120" y="1407"/>
                  <a:pt x="1122" y="1405"/>
                  <a:pt x="1123" y="1404"/>
                </a:cubicBezTo>
                <a:cubicBezTo>
                  <a:pt x="1124" y="1402"/>
                  <a:pt x="1124" y="1401"/>
                  <a:pt x="1123" y="1400"/>
                </a:cubicBezTo>
                <a:cubicBezTo>
                  <a:pt x="1122" y="1399"/>
                  <a:pt x="1118" y="1398"/>
                  <a:pt x="1116" y="1397"/>
                </a:cubicBezTo>
                <a:cubicBezTo>
                  <a:pt x="1113" y="1397"/>
                  <a:pt x="1111" y="1395"/>
                  <a:pt x="1111" y="1394"/>
                </a:cubicBezTo>
                <a:cubicBezTo>
                  <a:pt x="1111" y="1393"/>
                  <a:pt x="1113" y="1392"/>
                  <a:pt x="1114" y="1393"/>
                </a:cubicBezTo>
                <a:cubicBezTo>
                  <a:pt x="1116" y="1394"/>
                  <a:pt x="1118" y="1394"/>
                  <a:pt x="1119" y="1394"/>
                </a:cubicBezTo>
                <a:cubicBezTo>
                  <a:pt x="1120" y="1394"/>
                  <a:pt x="1121" y="1393"/>
                  <a:pt x="1122" y="1392"/>
                </a:cubicBezTo>
                <a:cubicBezTo>
                  <a:pt x="1122" y="1391"/>
                  <a:pt x="1122" y="1390"/>
                  <a:pt x="1123" y="1389"/>
                </a:cubicBezTo>
                <a:cubicBezTo>
                  <a:pt x="1124" y="1388"/>
                  <a:pt x="1125" y="1386"/>
                  <a:pt x="1125" y="1386"/>
                </a:cubicBezTo>
                <a:cubicBezTo>
                  <a:pt x="1126" y="1386"/>
                  <a:pt x="1127" y="1386"/>
                  <a:pt x="1128" y="1387"/>
                </a:cubicBezTo>
                <a:cubicBezTo>
                  <a:pt x="1129" y="1388"/>
                  <a:pt x="1130" y="1389"/>
                  <a:pt x="1131" y="1391"/>
                </a:cubicBezTo>
                <a:cubicBezTo>
                  <a:pt x="1131" y="1392"/>
                  <a:pt x="1132" y="1393"/>
                  <a:pt x="1133" y="1392"/>
                </a:cubicBezTo>
                <a:cubicBezTo>
                  <a:pt x="1134" y="1391"/>
                  <a:pt x="1136" y="1389"/>
                  <a:pt x="1137" y="1389"/>
                </a:cubicBezTo>
                <a:cubicBezTo>
                  <a:pt x="1138" y="1388"/>
                  <a:pt x="1139" y="1387"/>
                  <a:pt x="1139" y="1387"/>
                </a:cubicBezTo>
                <a:cubicBezTo>
                  <a:pt x="1139" y="1387"/>
                  <a:pt x="1140" y="1386"/>
                  <a:pt x="1141" y="1385"/>
                </a:cubicBezTo>
                <a:cubicBezTo>
                  <a:pt x="1142" y="1384"/>
                  <a:pt x="1143" y="1382"/>
                  <a:pt x="1143" y="1380"/>
                </a:cubicBezTo>
                <a:cubicBezTo>
                  <a:pt x="1143" y="1379"/>
                  <a:pt x="1142" y="1378"/>
                  <a:pt x="1141" y="1377"/>
                </a:cubicBezTo>
                <a:cubicBezTo>
                  <a:pt x="1140" y="1377"/>
                  <a:pt x="1140" y="1376"/>
                  <a:pt x="1142" y="1375"/>
                </a:cubicBezTo>
                <a:cubicBezTo>
                  <a:pt x="1144" y="1374"/>
                  <a:pt x="1148" y="1372"/>
                  <a:pt x="1151" y="1369"/>
                </a:cubicBezTo>
                <a:cubicBezTo>
                  <a:pt x="1154" y="1367"/>
                  <a:pt x="1157" y="1365"/>
                  <a:pt x="1158" y="1364"/>
                </a:cubicBezTo>
                <a:cubicBezTo>
                  <a:pt x="1160" y="1363"/>
                  <a:pt x="1162" y="1361"/>
                  <a:pt x="1164" y="1361"/>
                </a:cubicBezTo>
                <a:cubicBezTo>
                  <a:pt x="1165" y="1360"/>
                  <a:pt x="1169" y="1358"/>
                  <a:pt x="1171" y="1357"/>
                </a:cubicBezTo>
                <a:cubicBezTo>
                  <a:pt x="1173" y="1355"/>
                  <a:pt x="1177" y="1352"/>
                  <a:pt x="1180" y="1350"/>
                </a:cubicBezTo>
                <a:cubicBezTo>
                  <a:pt x="1183" y="1348"/>
                  <a:pt x="1186" y="1346"/>
                  <a:pt x="1188" y="1344"/>
                </a:cubicBezTo>
                <a:cubicBezTo>
                  <a:pt x="1189" y="1343"/>
                  <a:pt x="1193" y="1341"/>
                  <a:pt x="1196" y="1339"/>
                </a:cubicBezTo>
                <a:cubicBezTo>
                  <a:pt x="1199" y="1338"/>
                  <a:pt x="1204" y="1336"/>
                  <a:pt x="1206" y="1335"/>
                </a:cubicBezTo>
                <a:cubicBezTo>
                  <a:pt x="1208" y="1335"/>
                  <a:pt x="1210" y="1334"/>
                  <a:pt x="1211" y="1334"/>
                </a:cubicBezTo>
                <a:cubicBezTo>
                  <a:pt x="1212" y="1334"/>
                  <a:pt x="1214" y="1333"/>
                  <a:pt x="1216" y="1332"/>
                </a:cubicBezTo>
                <a:cubicBezTo>
                  <a:pt x="1217" y="1330"/>
                  <a:pt x="1219" y="1328"/>
                  <a:pt x="1221" y="1327"/>
                </a:cubicBezTo>
                <a:cubicBezTo>
                  <a:pt x="1223" y="1326"/>
                  <a:pt x="1225" y="1325"/>
                  <a:pt x="1226" y="1324"/>
                </a:cubicBezTo>
                <a:cubicBezTo>
                  <a:pt x="1227" y="1324"/>
                  <a:pt x="1229" y="1323"/>
                  <a:pt x="1231" y="1323"/>
                </a:cubicBezTo>
                <a:cubicBezTo>
                  <a:pt x="1233" y="1323"/>
                  <a:pt x="1236" y="1324"/>
                  <a:pt x="1238" y="1324"/>
                </a:cubicBezTo>
                <a:cubicBezTo>
                  <a:pt x="1240" y="1324"/>
                  <a:pt x="1243" y="1325"/>
                  <a:pt x="1245" y="1326"/>
                </a:cubicBezTo>
                <a:cubicBezTo>
                  <a:pt x="1246" y="1327"/>
                  <a:pt x="1248" y="1327"/>
                  <a:pt x="1248" y="1326"/>
                </a:cubicBezTo>
                <a:cubicBezTo>
                  <a:pt x="1249" y="1325"/>
                  <a:pt x="1249" y="1323"/>
                  <a:pt x="1250" y="1321"/>
                </a:cubicBezTo>
                <a:cubicBezTo>
                  <a:pt x="1250" y="1319"/>
                  <a:pt x="1252" y="1317"/>
                  <a:pt x="1254" y="1316"/>
                </a:cubicBezTo>
                <a:cubicBezTo>
                  <a:pt x="1256" y="1315"/>
                  <a:pt x="1260" y="1314"/>
                  <a:pt x="1262" y="1312"/>
                </a:cubicBezTo>
                <a:cubicBezTo>
                  <a:pt x="1265" y="1311"/>
                  <a:pt x="1267" y="1309"/>
                  <a:pt x="1268" y="1308"/>
                </a:cubicBezTo>
                <a:cubicBezTo>
                  <a:pt x="1269" y="1307"/>
                  <a:pt x="1271" y="1307"/>
                  <a:pt x="1272" y="1307"/>
                </a:cubicBezTo>
                <a:cubicBezTo>
                  <a:pt x="1274" y="1307"/>
                  <a:pt x="1276" y="1306"/>
                  <a:pt x="1277" y="1306"/>
                </a:cubicBezTo>
                <a:cubicBezTo>
                  <a:pt x="1279" y="1306"/>
                  <a:pt x="1280" y="1305"/>
                  <a:pt x="1280" y="1305"/>
                </a:cubicBezTo>
                <a:cubicBezTo>
                  <a:pt x="1280" y="1305"/>
                  <a:pt x="1281" y="1305"/>
                  <a:pt x="1282" y="1305"/>
                </a:cubicBezTo>
                <a:cubicBezTo>
                  <a:pt x="1284" y="1305"/>
                  <a:pt x="1285" y="1304"/>
                  <a:pt x="1286" y="1303"/>
                </a:cubicBezTo>
                <a:cubicBezTo>
                  <a:pt x="1287" y="1302"/>
                  <a:pt x="1287" y="1301"/>
                  <a:pt x="1285" y="1300"/>
                </a:cubicBezTo>
                <a:cubicBezTo>
                  <a:pt x="1284" y="1300"/>
                  <a:pt x="1282" y="1299"/>
                  <a:pt x="1282" y="1298"/>
                </a:cubicBezTo>
                <a:cubicBezTo>
                  <a:pt x="1282" y="1297"/>
                  <a:pt x="1283" y="1295"/>
                  <a:pt x="1284" y="1294"/>
                </a:cubicBezTo>
                <a:cubicBezTo>
                  <a:pt x="1286" y="1293"/>
                  <a:pt x="1288" y="1292"/>
                  <a:pt x="1289" y="1292"/>
                </a:cubicBezTo>
                <a:cubicBezTo>
                  <a:pt x="1291" y="1292"/>
                  <a:pt x="1292" y="1291"/>
                  <a:pt x="1293" y="1290"/>
                </a:cubicBezTo>
                <a:cubicBezTo>
                  <a:pt x="1293" y="1288"/>
                  <a:pt x="1294" y="1288"/>
                  <a:pt x="1296" y="1289"/>
                </a:cubicBezTo>
                <a:cubicBezTo>
                  <a:pt x="1297" y="1290"/>
                  <a:pt x="1299" y="1291"/>
                  <a:pt x="1300" y="1292"/>
                </a:cubicBezTo>
                <a:cubicBezTo>
                  <a:pt x="1301" y="1293"/>
                  <a:pt x="1303" y="1293"/>
                  <a:pt x="1304" y="1293"/>
                </a:cubicBezTo>
                <a:cubicBezTo>
                  <a:pt x="1305" y="1293"/>
                  <a:pt x="1308" y="1292"/>
                  <a:pt x="1310" y="1290"/>
                </a:cubicBezTo>
                <a:cubicBezTo>
                  <a:pt x="1311" y="1289"/>
                  <a:pt x="1314" y="1288"/>
                  <a:pt x="1316" y="1287"/>
                </a:cubicBezTo>
                <a:cubicBezTo>
                  <a:pt x="1318" y="1287"/>
                  <a:pt x="1320" y="1288"/>
                  <a:pt x="1321" y="1289"/>
                </a:cubicBezTo>
                <a:cubicBezTo>
                  <a:pt x="1322" y="1290"/>
                  <a:pt x="1321" y="1292"/>
                  <a:pt x="1319" y="1292"/>
                </a:cubicBezTo>
                <a:cubicBezTo>
                  <a:pt x="1317" y="1292"/>
                  <a:pt x="1315" y="1292"/>
                  <a:pt x="1314" y="1292"/>
                </a:cubicBezTo>
                <a:cubicBezTo>
                  <a:pt x="1314" y="1292"/>
                  <a:pt x="1313" y="1292"/>
                  <a:pt x="1312" y="1293"/>
                </a:cubicBezTo>
                <a:cubicBezTo>
                  <a:pt x="1311" y="1294"/>
                  <a:pt x="1312" y="1295"/>
                  <a:pt x="1315" y="1295"/>
                </a:cubicBezTo>
                <a:cubicBezTo>
                  <a:pt x="1317" y="1295"/>
                  <a:pt x="1320" y="1295"/>
                  <a:pt x="1323" y="1294"/>
                </a:cubicBezTo>
                <a:cubicBezTo>
                  <a:pt x="1325" y="1294"/>
                  <a:pt x="1327" y="1293"/>
                  <a:pt x="1328" y="1294"/>
                </a:cubicBezTo>
                <a:cubicBezTo>
                  <a:pt x="1329" y="1294"/>
                  <a:pt x="1331" y="1293"/>
                  <a:pt x="1332" y="1293"/>
                </a:cubicBezTo>
                <a:cubicBezTo>
                  <a:pt x="1334" y="1292"/>
                  <a:pt x="1336" y="1291"/>
                  <a:pt x="1339" y="1291"/>
                </a:cubicBezTo>
                <a:cubicBezTo>
                  <a:pt x="1341" y="1291"/>
                  <a:pt x="1345" y="1292"/>
                  <a:pt x="1348" y="1292"/>
                </a:cubicBezTo>
                <a:cubicBezTo>
                  <a:pt x="1351" y="1292"/>
                  <a:pt x="1356" y="1292"/>
                  <a:pt x="1359" y="1292"/>
                </a:cubicBezTo>
                <a:cubicBezTo>
                  <a:pt x="1362" y="1292"/>
                  <a:pt x="1366" y="1292"/>
                  <a:pt x="1368" y="1292"/>
                </a:cubicBezTo>
                <a:cubicBezTo>
                  <a:pt x="1371" y="1291"/>
                  <a:pt x="1374" y="1291"/>
                  <a:pt x="1376" y="1291"/>
                </a:cubicBezTo>
                <a:cubicBezTo>
                  <a:pt x="1377" y="1291"/>
                  <a:pt x="1380" y="1292"/>
                  <a:pt x="1382" y="1292"/>
                </a:cubicBezTo>
                <a:cubicBezTo>
                  <a:pt x="1384" y="1292"/>
                  <a:pt x="1387" y="1293"/>
                  <a:pt x="1389" y="1294"/>
                </a:cubicBezTo>
                <a:cubicBezTo>
                  <a:pt x="1391" y="1294"/>
                  <a:pt x="1393" y="1294"/>
                  <a:pt x="1393" y="1293"/>
                </a:cubicBezTo>
                <a:cubicBezTo>
                  <a:pt x="1393" y="1292"/>
                  <a:pt x="1393" y="1290"/>
                  <a:pt x="1394" y="1288"/>
                </a:cubicBezTo>
                <a:cubicBezTo>
                  <a:pt x="1395" y="1287"/>
                  <a:pt x="1396" y="1284"/>
                  <a:pt x="1395" y="1283"/>
                </a:cubicBezTo>
                <a:cubicBezTo>
                  <a:pt x="1394" y="1282"/>
                  <a:pt x="1394" y="1279"/>
                  <a:pt x="1394" y="1277"/>
                </a:cubicBezTo>
                <a:cubicBezTo>
                  <a:pt x="1394" y="1275"/>
                  <a:pt x="1396" y="1273"/>
                  <a:pt x="1397" y="1272"/>
                </a:cubicBezTo>
                <a:cubicBezTo>
                  <a:pt x="1399" y="1271"/>
                  <a:pt x="1402" y="1269"/>
                  <a:pt x="1405" y="1267"/>
                </a:cubicBezTo>
                <a:cubicBezTo>
                  <a:pt x="1407" y="1266"/>
                  <a:pt x="1411" y="1264"/>
                  <a:pt x="1413" y="1263"/>
                </a:cubicBezTo>
                <a:cubicBezTo>
                  <a:pt x="1415" y="1262"/>
                  <a:pt x="1418" y="1261"/>
                  <a:pt x="1421" y="1261"/>
                </a:cubicBezTo>
                <a:cubicBezTo>
                  <a:pt x="1423" y="1260"/>
                  <a:pt x="1426" y="1259"/>
                  <a:pt x="1427" y="1259"/>
                </a:cubicBezTo>
                <a:cubicBezTo>
                  <a:pt x="1428" y="1258"/>
                  <a:pt x="1431" y="1257"/>
                  <a:pt x="1433" y="1256"/>
                </a:cubicBezTo>
                <a:cubicBezTo>
                  <a:pt x="1436" y="1255"/>
                  <a:pt x="1438" y="1253"/>
                  <a:pt x="1438" y="1252"/>
                </a:cubicBezTo>
                <a:cubicBezTo>
                  <a:pt x="1439" y="1251"/>
                  <a:pt x="1439" y="1249"/>
                  <a:pt x="1439" y="1248"/>
                </a:cubicBezTo>
                <a:cubicBezTo>
                  <a:pt x="1438" y="1246"/>
                  <a:pt x="1438" y="1243"/>
                  <a:pt x="1438" y="1240"/>
                </a:cubicBezTo>
                <a:cubicBezTo>
                  <a:pt x="1438" y="1237"/>
                  <a:pt x="1438" y="1234"/>
                  <a:pt x="1437" y="1233"/>
                </a:cubicBezTo>
                <a:cubicBezTo>
                  <a:pt x="1436" y="1231"/>
                  <a:pt x="1437" y="1228"/>
                  <a:pt x="1439" y="1227"/>
                </a:cubicBezTo>
                <a:cubicBezTo>
                  <a:pt x="1441" y="1225"/>
                  <a:pt x="1443" y="1222"/>
                  <a:pt x="1443" y="1220"/>
                </a:cubicBezTo>
                <a:cubicBezTo>
                  <a:pt x="1443" y="1218"/>
                  <a:pt x="1443" y="1217"/>
                  <a:pt x="1443" y="1217"/>
                </a:cubicBezTo>
                <a:cubicBezTo>
                  <a:pt x="1443" y="1217"/>
                  <a:pt x="1444" y="1215"/>
                  <a:pt x="1446" y="1213"/>
                </a:cubicBezTo>
                <a:cubicBezTo>
                  <a:pt x="1447" y="1211"/>
                  <a:pt x="1448" y="1208"/>
                  <a:pt x="1449" y="1205"/>
                </a:cubicBezTo>
                <a:cubicBezTo>
                  <a:pt x="1449" y="1203"/>
                  <a:pt x="1451" y="1201"/>
                  <a:pt x="1453" y="1200"/>
                </a:cubicBezTo>
                <a:cubicBezTo>
                  <a:pt x="1454" y="1200"/>
                  <a:pt x="1457" y="1198"/>
                  <a:pt x="1459" y="1197"/>
                </a:cubicBezTo>
                <a:cubicBezTo>
                  <a:pt x="1461" y="1196"/>
                  <a:pt x="1464" y="1193"/>
                  <a:pt x="1466" y="1191"/>
                </a:cubicBezTo>
                <a:cubicBezTo>
                  <a:pt x="1468" y="1189"/>
                  <a:pt x="1471" y="1186"/>
                  <a:pt x="1473" y="1183"/>
                </a:cubicBezTo>
                <a:cubicBezTo>
                  <a:pt x="1474" y="1180"/>
                  <a:pt x="1477" y="1175"/>
                  <a:pt x="1478" y="1172"/>
                </a:cubicBezTo>
                <a:cubicBezTo>
                  <a:pt x="1479" y="1170"/>
                  <a:pt x="1481" y="1164"/>
                  <a:pt x="1483" y="1159"/>
                </a:cubicBezTo>
                <a:cubicBezTo>
                  <a:pt x="1485" y="1155"/>
                  <a:pt x="1488" y="1151"/>
                  <a:pt x="1491" y="1150"/>
                </a:cubicBezTo>
                <a:cubicBezTo>
                  <a:pt x="1493" y="1149"/>
                  <a:pt x="1496" y="1145"/>
                  <a:pt x="1498" y="1142"/>
                </a:cubicBezTo>
                <a:cubicBezTo>
                  <a:pt x="1500" y="1138"/>
                  <a:pt x="1501" y="1133"/>
                  <a:pt x="1502" y="1130"/>
                </a:cubicBezTo>
                <a:cubicBezTo>
                  <a:pt x="1502" y="1127"/>
                  <a:pt x="1502" y="1121"/>
                  <a:pt x="1502" y="1118"/>
                </a:cubicBezTo>
                <a:cubicBezTo>
                  <a:pt x="1502" y="1115"/>
                  <a:pt x="1502" y="1109"/>
                  <a:pt x="1503" y="1104"/>
                </a:cubicBezTo>
                <a:cubicBezTo>
                  <a:pt x="1503" y="1100"/>
                  <a:pt x="1504" y="1093"/>
                  <a:pt x="1505" y="1090"/>
                </a:cubicBezTo>
                <a:cubicBezTo>
                  <a:pt x="1506" y="1086"/>
                  <a:pt x="1507" y="1083"/>
                  <a:pt x="1507" y="1083"/>
                </a:cubicBezTo>
                <a:cubicBezTo>
                  <a:pt x="1507" y="1083"/>
                  <a:pt x="1509" y="1081"/>
                  <a:pt x="1511" y="1078"/>
                </a:cubicBezTo>
                <a:cubicBezTo>
                  <a:pt x="1512" y="1075"/>
                  <a:pt x="1516" y="1072"/>
                  <a:pt x="1518" y="1071"/>
                </a:cubicBezTo>
                <a:cubicBezTo>
                  <a:pt x="1521" y="1070"/>
                  <a:pt x="1524" y="1067"/>
                  <a:pt x="1527" y="1064"/>
                </a:cubicBezTo>
                <a:cubicBezTo>
                  <a:pt x="1529" y="1061"/>
                  <a:pt x="1530" y="1058"/>
                  <a:pt x="1530" y="1057"/>
                </a:cubicBezTo>
                <a:cubicBezTo>
                  <a:pt x="1529" y="1055"/>
                  <a:pt x="1529" y="1052"/>
                  <a:pt x="1529" y="1051"/>
                </a:cubicBezTo>
                <a:cubicBezTo>
                  <a:pt x="1529" y="1049"/>
                  <a:pt x="1529" y="1046"/>
                  <a:pt x="1529" y="1044"/>
                </a:cubicBezTo>
                <a:cubicBezTo>
                  <a:pt x="1529" y="1042"/>
                  <a:pt x="1530" y="1038"/>
                  <a:pt x="1530" y="1037"/>
                </a:cubicBezTo>
                <a:cubicBezTo>
                  <a:pt x="1531" y="1035"/>
                  <a:pt x="1532" y="1031"/>
                  <a:pt x="1533" y="1029"/>
                </a:cubicBezTo>
                <a:cubicBezTo>
                  <a:pt x="1533" y="1026"/>
                  <a:pt x="1534" y="1023"/>
                  <a:pt x="1534" y="1021"/>
                </a:cubicBezTo>
                <a:cubicBezTo>
                  <a:pt x="1534" y="1019"/>
                  <a:pt x="1535" y="1017"/>
                  <a:pt x="1535" y="1016"/>
                </a:cubicBezTo>
                <a:cubicBezTo>
                  <a:pt x="1536" y="1014"/>
                  <a:pt x="1537" y="1011"/>
                  <a:pt x="1537" y="1008"/>
                </a:cubicBezTo>
                <a:cubicBezTo>
                  <a:pt x="1538" y="1006"/>
                  <a:pt x="1539" y="1002"/>
                  <a:pt x="1540" y="1001"/>
                </a:cubicBezTo>
                <a:cubicBezTo>
                  <a:pt x="1540" y="999"/>
                  <a:pt x="1541" y="997"/>
                  <a:pt x="1542" y="995"/>
                </a:cubicBezTo>
                <a:cubicBezTo>
                  <a:pt x="1542" y="993"/>
                  <a:pt x="1543" y="990"/>
                  <a:pt x="1544" y="988"/>
                </a:cubicBezTo>
                <a:cubicBezTo>
                  <a:pt x="1545" y="986"/>
                  <a:pt x="1547" y="982"/>
                  <a:pt x="1548" y="979"/>
                </a:cubicBezTo>
                <a:cubicBezTo>
                  <a:pt x="1549" y="976"/>
                  <a:pt x="1549" y="973"/>
                  <a:pt x="1548" y="972"/>
                </a:cubicBezTo>
                <a:cubicBezTo>
                  <a:pt x="1547" y="970"/>
                  <a:pt x="1546" y="963"/>
                  <a:pt x="1546" y="955"/>
                </a:cubicBezTo>
                <a:cubicBezTo>
                  <a:pt x="1546" y="947"/>
                  <a:pt x="1545" y="937"/>
                  <a:pt x="1545" y="932"/>
                </a:cubicBezTo>
                <a:cubicBezTo>
                  <a:pt x="1544" y="927"/>
                  <a:pt x="1544" y="921"/>
                  <a:pt x="1545" y="918"/>
                </a:cubicBezTo>
                <a:cubicBezTo>
                  <a:pt x="1546" y="915"/>
                  <a:pt x="1547" y="910"/>
                  <a:pt x="1547" y="909"/>
                </a:cubicBezTo>
                <a:cubicBezTo>
                  <a:pt x="1548" y="907"/>
                  <a:pt x="1549" y="904"/>
                  <a:pt x="1549" y="902"/>
                </a:cubicBezTo>
                <a:cubicBezTo>
                  <a:pt x="1549" y="901"/>
                  <a:pt x="1548" y="899"/>
                  <a:pt x="1547" y="899"/>
                </a:cubicBezTo>
                <a:cubicBezTo>
                  <a:pt x="1547" y="899"/>
                  <a:pt x="1546" y="898"/>
                  <a:pt x="1545" y="896"/>
                </a:cubicBezTo>
                <a:cubicBezTo>
                  <a:pt x="1545" y="895"/>
                  <a:pt x="1546" y="894"/>
                  <a:pt x="1547" y="894"/>
                </a:cubicBezTo>
                <a:cubicBezTo>
                  <a:pt x="1548" y="893"/>
                  <a:pt x="1548" y="892"/>
                  <a:pt x="1548" y="890"/>
                </a:cubicBezTo>
                <a:cubicBezTo>
                  <a:pt x="1547" y="889"/>
                  <a:pt x="1547" y="887"/>
                  <a:pt x="1547" y="886"/>
                </a:cubicBezTo>
                <a:cubicBezTo>
                  <a:pt x="1547" y="885"/>
                  <a:pt x="1546" y="884"/>
                  <a:pt x="1546" y="882"/>
                </a:cubicBezTo>
                <a:cubicBezTo>
                  <a:pt x="1545" y="881"/>
                  <a:pt x="1546" y="880"/>
                  <a:pt x="1547" y="880"/>
                </a:cubicBezTo>
                <a:cubicBezTo>
                  <a:pt x="1548" y="880"/>
                  <a:pt x="1549" y="879"/>
                  <a:pt x="1550" y="878"/>
                </a:cubicBezTo>
                <a:cubicBezTo>
                  <a:pt x="1550" y="877"/>
                  <a:pt x="1550" y="875"/>
                  <a:pt x="1550" y="873"/>
                </a:cubicBezTo>
                <a:cubicBezTo>
                  <a:pt x="1549" y="870"/>
                  <a:pt x="1548" y="869"/>
                  <a:pt x="1548" y="870"/>
                </a:cubicBezTo>
                <a:cubicBezTo>
                  <a:pt x="1547" y="871"/>
                  <a:pt x="1547" y="870"/>
                  <a:pt x="1547" y="868"/>
                </a:cubicBezTo>
                <a:cubicBezTo>
                  <a:pt x="1547" y="866"/>
                  <a:pt x="1548" y="863"/>
                  <a:pt x="1549" y="863"/>
                </a:cubicBezTo>
                <a:cubicBezTo>
                  <a:pt x="1550" y="862"/>
                  <a:pt x="1551" y="860"/>
                  <a:pt x="1552" y="859"/>
                </a:cubicBezTo>
                <a:cubicBezTo>
                  <a:pt x="1553" y="858"/>
                  <a:pt x="1555" y="857"/>
                  <a:pt x="1555" y="856"/>
                </a:cubicBezTo>
                <a:cubicBezTo>
                  <a:pt x="1556" y="855"/>
                  <a:pt x="1556" y="854"/>
                  <a:pt x="1556" y="852"/>
                </a:cubicBezTo>
                <a:cubicBezTo>
                  <a:pt x="1556" y="851"/>
                  <a:pt x="1557" y="849"/>
                  <a:pt x="1558" y="849"/>
                </a:cubicBezTo>
                <a:cubicBezTo>
                  <a:pt x="1560" y="848"/>
                  <a:pt x="1561" y="846"/>
                  <a:pt x="1562" y="845"/>
                </a:cubicBezTo>
                <a:cubicBezTo>
                  <a:pt x="1562" y="844"/>
                  <a:pt x="1561" y="843"/>
                  <a:pt x="1561" y="842"/>
                </a:cubicBezTo>
                <a:cubicBezTo>
                  <a:pt x="1560" y="841"/>
                  <a:pt x="1559" y="840"/>
                  <a:pt x="1558" y="839"/>
                </a:cubicBezTo>
                <a:cubicBezTo>
                  <a:pt x="1557" y="839"/>
                  <a:pt x="1556" y="837"/>
                  <a:pt x="1556" y="836"/>
                </a:cubicBezTo>
                <a:cubicBezTo>
                  <a:pt x="1555" y="835"/>
                  <a:pt x="1555" y="833"/>
                  <a:pt x="1556" y="833"/>
                </a:cubicBezTo>
                <a:cubicBezTo>
                  <a:pt x="1557" y="832"/>
                  <a:pt x="1558" y="833"/>
                  <a:pt x="1558" y="834"/>
                </a:cubicBezTo>
                <a:cubicBezTo>
                  <a:pt x="1558" y="836"/>
                  <a:pt x="1560" y="836"/>
                  <a:pt x="1561" y="836"/>
                </a:cubicBezTo>
                <a:cubicBezTo>
                  <a:pt x="1562" y="836"/>
                  <a:pt x="1563" y="834"/>
                  <a:pt x="1564" y="832"/>
                </a:cubicBezTo>
                <a:cubicBezTo>
                  <a:pt x="1564" y="831"/>
                  <a:pt x="1565" y="829"/>
                  <a:pt x="1566" y="830"/>
                </a:cubicBezTo>
                <a:cubicBezTo>
                  <a:pt x="1567" y="830"/>
                  <a:pt x="1568" y="831"/>
                  <a:pt x="1569" y="832"/>
                </a:cubicBezTo>
                <a:cubicBezTo>
                  <a:pt x="1569" y="833"/>
                  <a:pt x="1570" y="835"/>
                  <a:pt x="1570" y="836"/>
                </a:cubicBezTo>
                <a:cubicBezTo>
                  <a:pt x="1570" y="838"/>
                  <a:pt x="1570" y="841"/>
                  <a:pt x="1570" y="844"/>
                </a:cubicBezTo>
                <a:cubicBezTo>
                  <a:pt x="1570" y="846"/>
                  <a:pt x="1571" y="848"/>
                  <a:pt x="1573" y="848"/>
                </a:cubicBezTo>
                <a:cubicBezTo>
                  <a:pt x="1575" y="848"/>
                  <a:pt x="1579" y="845"/>
                  <a:pt x="1584" y="841"/>
                </a:cubicBezTo>
                <a:cubicBezTo>
                  <a:pt x="1588" y="838"/>
                  <a:pt x="1593" y="833"/>
                  <a:pt x="1594" y="831"/>
                </a:cubicBezTo>
                <a:cubicBezTo>
                  <a:pt x="1596" y="829"/>
                  <a:pt x="1598" y="826"/>
                  <a:pt x="1598" y="825"/>
                </a:cubicBezTo>
                <a:cubicBezTo>
                  <a:pt x="1598" y="824"/>
                  <a:pt x="1600" y="821"/>
                  <a:pt x="1603" y="819"/>
                </a:cubicBezTo>
                <a:cubicBezTo>
                  <a:pt x="1605" y="817"/>
                  <a:pt x="1608" y="813"/>
                  <a:pt x="1609" y="812"/>
                </a:cubicBezTo>
                <a:cubicBezTo>
                  <a:pt x="1611" y="810"/>
                  <a:pt x="1613" y="806"/>
                  <a:pt x="1614" y="802"/>
                </a:cubicBezTo>
                <a:cubicBezTo>
                  <a:pt x="1616" y="799"/>
                  <a:pt x="1618" y="794"/>
                  <a:pt x="1620" y="792"/>
                </a:cubicBezTo>
                <a:cubicBezTo>
                  <a:pt x="1621" y="789"/>
                  <a:pt x="1623" y="786"/>
                  <a:pt x="1624" y="784"/>
                </a:cubicBezTo>
                <a:cubicBezTo>
                  <a:pt x="1625" y="783"/>
                  <a:pt x="1625" y="781"/>
                  <a:pt x="1624" y="781"/>
                </a:cubicBezTo>
                <a:cubicBezTo>
                  <a:pt x="1623" y="781"/>
                  <a:pt x="1623" y="781"/>
                  <a:pt x="1623" y="781"/>
                </a:cubicBezTo>
                <a:cubicBezTo>
                  <a:pt x="1623" y="781"/>
                  <a:pt x="1623" y="780"/>
                  <a:pt x="1623" y="778"/>
                </a:cubicBezTo>
                <a:cubicBezTo>
                  <a:pt x="1623" y="777"/>
                  <a:pt x="1624" y="774"/>
                  <a:pt x="1626" y="772"/>
                </a:cubicBezTo>
                <a:cubicBezTo>
                  <a:pt x="1627" y="771"/>
                  <a:pt x="1628" y="771"/>
                  <a:pt x="1628" y="772"/>
                </a:cubicBezTo>
                <a:cubicBezTo>
                  <a:pt x="1628" y="773"/>
                  <a:pt x="1628" y="775"/>
                  <a:pt x="1628" y="776"/>
                </a:cubicBezTo>
                <a:cubicBezTo>
                  <a:pt x="1629" y="777"/>
                  <a:pt x="1631" y="776"/>
                  <a:pt x="1632" y="773"/>
                </a:cubicBezTo>
                <a:cubicBezTo>
                  <a:pt x="1633" y="771"/>
                  <a:pt x="1635" y="769"/>
                  <a:pt x="1636" y="768"/>
                </a:cubicBezTo>
                <a:cubicBezTo>
                  <a:pt x="1637" y="767"/>
                  <a:pt x="1637" y="765"/>
                  <a:pt x="1637" y="764"/>
                </a:cubicBezTo>
                <a:cubicBezTo>
                  <a:pt x="1637" y="762"/>
                  <a:pt x="1639" y="759"/>
                  <a:pt x="1640" y="757"/>
                </a:cubicBezTo>
                <a:cubicBezTo>
                  <a:pt x="1641" y="755"/>
                  <a:pt x="1644" y="753"/>
                  <a:pt x="1645" y="752"/>
                </a:cubicBezTo>
                <a:cubicBezTo>
                  <a:pt x="1647" y="751"/>
                  <a:pt x="1650" y="749"/>
                  <a:pt x="1652" y="748"/>
                </a:cubicBezTo>
                <a:cubicBezTo>
                  <a:pt x="1654" y="746"/>
                  <a:pt x="1658" y="744"/>
                  <a:pt x="1660" y="742"/>
                </a:cubicBezTo>
                <a:cubicBezTo>
                  <a:pt x="1663" y="741"/>
                  <a:pt x="1666" y="739"/>
                  <a:pt x="1668" y="739"/>
                </a:cubicBezTo>
                <a:cubicBezTo>
                  <a:pt x="1670" y="738"/>
                  <a:pt x="1672" y="737"/>
                  <a:pt x="1672" y="737"/>
                </a:cubicBezTo>
                <a:cubicBezTo>
                  <a:pt x="1672" y="737"/>
                  <a:pt x="1673" y="737"/>
                  <a:pt x="1674" y="736"/>
                </a:cubicBezTo>
                <a:cubicBezTo>
                  <a:pt x="1676" y="735"/>
                  <a:pt x="1677" y="733"/>
                  <a:pt x="1677" y="732"/>
                </a:cubicBezTo>
                <a:cubicBezTo>
                  <a:pt x="1677" y="730"/>
                  <a:pt x="1679" y="727"/>
                  <a:pt x="1683" y="725"/>
                </a:cubicBezTo>
                <a:cubicBezTo>
                  <a:pt x="1686" y="722"/>
                  <a:pt x="1690" y="718"/>
                  <a:pt x="1691" y="716"/>
                </a:cubicBezTo>
                <a:cubicBezTo>
                  <a:pt x="1692" y="714"/>
                  <a:pt x="1694" y="711"/>
                  <a:pt x="1696" y="710"/>
                </a:cubicBezTo>
                <a:cubicBezTo>
                  <a:pt x="1697" y="708"/>
                  <a:pt x="1698" y="705"/>
                  <a:pt x="1698" y="703"/>
                </a:cubicBezTo>
                <a:cubicBezTo>
                  <a:pt x="1698" y="701"/>
                  <a:pt x="1699" y="700"/>
                  <a:pt x="1701" y="701"/>
                </a:cubicBezTo>
                <a:cubicBezTo>
                  <a:pt x="1703" y="701"/>
                  <a:pt x="1707" y="699"/>
                  <a:pt x="1709" y="696"/>
                </a:cubicBezTo>
                <a:cubicBezTo>
                  <a:pt x="1711" y="694"/>
                  <a:pt x="1715" y="690"/>
                  <a:pt x="1718" y="687"/>
                </a:cubicBezTo>
                <a:cubicBezTo>
                  <a:pt x="1721" y="685"/>
                  <a:pt x="1724" y="681"/>
                  <a:pt x="1725" y="679"/>
                </a:cubicBezTo>
                <a:cubicBezTo>
                  <a:pt x="1727" y="677"/>
                  <a:pt x="1729" y="673"/>
                  <a:pt x="1730" y="671"/>
                </a:cubicBezTo>
                <a:cubicBezTo>
                  <a:pt x="1731" y="668"/>
                  <a:pt x="1732" y="667"/>
                  <a:pt x="1732" y="667"/>
                </a:cubicBezTo>
                <a:cubicBezTo>
                  <a:pt x="1732" y="667"/>
                  <a:pt x="1732" y="665"/>
                  <a:pt x="1733" y="663"/>
                </a:cubicBezTo>
                <a:cubicBezTo>
                  <a:pt x="1734" y="660"/>
                  <a:pt x="1735" y="657"/>
                  <a:pt x="1736" y="656"/>
                </a:cubicBezTo>
                <a:cubicBezTo>
                  <a:pt x="1737" y="654"/>
                  <a:pt x="1738" y="650"/>
                  <a:pt x="1739" y="648"/>
                </a:cubicBezTo>
                <a:cubicBezTo>
                  <a:pt x="1739" y="645"/>
                  <a:pt x="1741" y="639"/>
                  <a:pt x="1742" y="636"/>
                </a:cubicBezTo>
                <a:cubicBezTo>
                  <a:pt x="1743" y="632"/>
                  <a:pt x="1744" y="626"/>
                  <a:pt x="1745" y="622"/>
                </a:cubicBezTo>
                <a:cubicBezTo>
                  <a:pt x="1746" y="618"/>
                  <a:pt x="1746" y="613"/>
                  <a:pt x="1747" y="611"/>
                </a:cubicBezTo>
                <a:cubicBezTo>
                  <a:pt x="1748" y="608"/>
                  <a:pt x="1748" y="606"/>
                  <a:pt x="1748" y="606"/>
                </a:cubicBezTo>
                <a:cubicBezTo>
                  <a:pt x="1748" y="606"/>
                  <a:pt x="1748" y="605"/>
                  <a:pt x="1749" y="604"/>
                </a:cubicBezTo>
                <a:cubicBezTo>
                  <a:pt x="1749" y="602"/>
                  <a:pt x="1749" y="598"/>
                  <a:pt x="1749" y="594"/>
                </a:cubicBezTo>
                <a:cubicBezTo>
                  <a:pt x="1749" y="590"/>
                  <a:pt x="1749" y="585"/>
                  <a:pt x="1748" y="582"/>
                </a:cubicBezTo>
                <a:cubicBezTo>
                  <a:pt x="1747" y="579"/>
                  <a:pt x="1746" y="574"/>
                  <a:pt x="1746" y="572"/>
                </a:cubicBezTo>
                <a:cubicBezTo>
                  <a:pt x="1745" y="570"/>
                  <a:pt x="1744" y="566"/>
                  <a:pt x="1744" y="563"/>
                </a:cubicBezTo>
                <a:cubicBezTo>
                  <a:pt x="1744" y="560"/>
                  <a:pt x="1743" y="558"/>
                  <a:pt x="1743" y="558"/>
                </a:cubicBezTo>
                <a:cubicBezTo>
                  <a:pt x="1743" y="558"/>
                  <a:pt x="1743" y="557"/>
                  <a:pt x="1743" y="555"/>
                </a:cubicBezTo>
                <a:cubicBezTo>
                  <a:pt x="1743" y="554"/>
                  <a:pt x="1742" y="551"/>
                  <a:pt x="1741" y="548"/>
                </a:cubicBezTo>
                <a:cubicBezTo>
                  <a:pt x="1740" y="546"/>
                  <a:pt x="1739" y="542"/>
                  <a:pt x="1739" y="539"/>
                </a:cubicBezTo>
                <a:cubicBezTo>
                  <a:pt x="1739" y="537"/>
                  <a:pt x="1738" y="532"/>
                  <a:pt x="1737" y="529"/>
                </a:cubicBezTo>
                <a:cubicBezTo>
                  <a:pt x="1737" y="526"/>
                  <a:pt x="1735" y="520"/>
                  <a:pt x="1734" y="517"/>
                </a:cubicBezTo>
                <a:cubicBezTo>
                  <a:pt x="1733" y="513"/>
                  <a:pt x="1731" y="507"/>
                  <a:pt x="1730" y="504"/>
                </a:cubicBezTo>
                <a:cubicBezTo>
                  <a:pt x="1728" y="500"/>
                  <a:pt x="1725" y="496"/>
                  <a:pt x="1723" y="495"/>
                </a:cubicBezTo>
                <a:cubicBezTo>
                  <a:pt x="1721" y="494"/>
                  <a:pt x="1717" y="492"/>
                  <a:pt x="1714" y="492"/>
                </a:cubicBezTo>
                <a:cubicBezTo>
                  <a:pt x="1711" y="492"/>
                  <a:pt x="1707" y="491"/>
                  <a:pt x="1706" y="490"/>
                </a:cubicBezTo>
                <a:cubicBezTo>
                  <a:pt x="1704" y="489"/>
                  <a:pt x="1702" y="489"/>
                  <a:pt x="1701" y="490"/>
                </a:cubicBezTo>
                <a:cubicBezTo>
                  <a:pt x="1700" y="490"/>
                  <a:pt x="1697" y="490"/>
                  <a:pt x="1694" y="490"/>
                </a:cubicBezTo>
                <a:cubicBezTo>
                  <a:pt x="1692" y="490"/>
                  <a:pt x="1688" y="490"/>
                  <a:pt x="1686" y="489"/>
                </a:cubicBezTo>
                <a:cubicBezTo>
                  <a:pt x="1686" y="489"/>
                  <a:pt x="1686" y="489"/>
                  <a:pt x="1684" y="489"/>
                </a:cubicBezTo>
                <a:cubicBezTo>
                  <a:pt x="1682" y="489"/>
                  <a:pt x="1682" y="489"/>
                  <a:pt x="1682" y="489"/>
                </a:cubicBezTo>
                <a:cubicBezTo>
                  <a:pt x="1675" y="489"/>
                  <a:pt x="1669" y="487"/>
                  <a:pt x="1667" y="486"/>
                </a:cubicBezTo>
                <a:cubicBezTo>
                  <a:pt x="1665" y="484"/>
                  <a:pt x="1663" y="482"/>
                  <a:pt x="1661" y="482"/>
                </a:cubicBezTo>
                <a:cubicBezTo>
                  <a:pt x="1660" y="482"/>
                  <a:pt x="1656" y="481"/>
                  <a:pt x="1654" y="480"/>
                </a:cubicBezTo>
                <a:cubicBezTo>
                  <a:pt x="1651" y="480"/>
                  <a:pt x="1648" y="478"/>
                  <a:pt x="1647" y="476"/>
                </a:cubicBezTo>
                <a:cubicBezTo>
                  <a:pt x="1646" y="474"/>
                  <a:pt x="1645" y="473"/>
                  <a:pt x="1645" y="473"/>
                </a:cubicBezTo>
                <a:cubicBezTo>
                  <a:pt x="1645" y="473"/>
                  <a:pt x="1645" y="471"/>
                  <a:pt x="1644" y="470"/>
                </a:cubicBezTo>
                <a:cubicBezTo>
                  <a:pt x="1643" y="469"/>
                  <a:pt x="1641" y="467"/>
                  <a:pt x="1639" y="466"/>
                </a:cubicBezTo>
                <a:cubicBezTo>
                  <a:pt x="1637" y="466"/>
                  <a:pt x="1634" y="465"/>
                  <a:pt x="1631" y="464"/>
                </a:cubicBezTo>
                <a:cubicBezTo>
                  <a:pt x="1629" y="463"/>
                  <a:pt x="1627" y="460"/>
                  <a:pt x="1626" y="458"/>
                </a:cubicBezTo>
                <a:cubicBezTo>
                  <a:pt x="1625" y="456"/>
                  <a:pt x="1623" y="454"/>
                  <a:pt x="1621" y="453"/>
                </a:cubicBezTo>
                <a:cubicBezTo>
                  <a:pt x="1620" y="452"/>
                  <a:pt x="1616" y="449"/>
                  <a:pt x="1614" y="446"/>
                </a:cubicBezTo>
                <a:cubicBezTo>
                  <a:pt x="1611" y="443"/>
                  <a:pt x="1607" y="439"/>
                  <a:pt x="1605" y="437"/>
                </a:cubicBezTo>
                <a:cubicBezTo>
                  <a:pt x="1603" y="434"/>
                  <a:pt x="1600" y="431"/>
                  <a:pt x="1598" y="428"/>
                </a:cubicBezTo>
                <a:cubicBezTo>
                  <a:pt x="1595" y="425"/>
                  <a:pt x="1591" y="422"/>
                  <a:pt x="1588" y="420"/>
                </a:cubicBezTo>
                <a:cubicBezTo>
                  <a:pt x="1585" y="418"/>
                  <a:pt x="1581" y="415"/>
                  <a:pt x="1579" y="413"/>
                </a:cubicBezTo>
                <a:cubicBezTo>
                  <a:pt x="1577" y="411"/>
                  <a:pt x="1575" y="409"/>
                  <a:pt x="1573" y="407"/>
                </a:cubicBezTo>
                <a:cubicBezTo>
                  <a:pt x="1571" y="405"/>
                  <a:pt x="1567" y="402"/>
                  <a:pt x="1564" y="401"/>
                </a:cubicBezTo>
                <a:cubicBezTo>
                  <a:pt x="1561" y="399"/>
                  <a:pt x="1556" y="396"/>
                  <a:pt x="1553" y="395"/>
                </a:cubicBezTo>
                <a:cubicBezTo>
                  <a:pt x="1551" y="393"/>
                  <a:pt x="1545" y="390"/>
                  <a:pt x="1542" y="388"/>
                </a:cubicBezTo>
                <a:cubicBezTo>
                  <a:pt x="1538" y="385"/>
                  <a:pt x="1532" y="382"/>
                  <a:pt x="1530" y="380"/>
                </a:cubicBezTo>
                <a:cubicBezTo>
                  <a:pt x="1527" y="379"/>
                  <a:pt x="1521" y="377"/>
                  <a:pt x="1517" y="376"/>
                </a:cubicBezTo>
                <a:cubicBezTo>
                  <a:pt x="1512" y="376"/>
                  <a:pt x="1506" y="375"/>
                  <a:pt x="1504" y="376"/>
                </a:cubicBezTo>
                <a:cubicBezTo>
                  <a:pt x="1501" y="376"/>
                  <a:pt x="1497" y="376"/>
                  <a:pt x="1494" y="377"/>
                </a:cubicBezTo>
                <a:cubicBezTo>
                  <a:pt x="1492" y="377"/>
                  <a:pt x="1487" y="377"/>
                  <a:pt x="1484" y="378"/>
                </a:cubicBezTo>
                <a:cubicBezTo>
                  <a:pt x="1481" y="378"/>
                  <a:pt x="1477" y="378"/>
                  <a:pt x="1475" y="377"/>
                </a:cubicBezTo>
                <a:cubicBezTo>
                  <a:pt x="1473" y="377"/>
                  <a:pt x="1471" y="378"/>
                  <a:pt x="1470" y="379"/>
                </a:cubicBezTo>
                <a:cubicBezTo>
                  <a:pt x="1470" y="380"/>
                  <a:pt x="1469" y="381"/>
                  <a:pt x="1469" y="381"/>
                </a:cubicBezTo>
                <a:cubicBezTo>
                  <a:pt x="1469" y="381"/>
                  <a:pt x="1468" y="381"/>
                  <a:pt x="1467" y="380"/>
                </a:cubicBezTo>
                <a:cubicBezTo>
                  <a:pt x="1466" y="379"/>
                  <a:pt x="1464" y="378"/>
                  <a:pt x="1463" y="379"/>
                </a:cubicBezTo>
                <a:cubicBezTo>
                  <a:pt x="1462" y="379"/>
                  <a:pt x="1460" y="379"/>
                  <a:pt x="1458" y="378"/>
                </a:cubicBezTo>
                <a:cubicBezTo>
                  <a:pt x="1457" y="378"/>
                  <a:pt x="1454" y="377"/>
                  <a:pt x="1452" y="376"/>
                </a:cubicBezTo>
                <a:cubicBezTo>
                  <a:pt x="1450" y="375"/>
                  <a:pt x="1449" y="374"/>
                  <a:pt x="1449" y="374"/>
                </a:cubicBezTo>
                <a:cubicBezTo>
                  <a:pt x="1449" y="374"/>
                  <a:pt x="1447" y="373"/>
                  <a:pt x="1446" y="372"/>
                </a:cubicBezTo>
                <a:cubicBezTo>
                  <a:pt x="1445" y="370"/>
                  <a:pt x="1442" y="369"/>
                  <a:pt x="1441" y="369"/>
                </a:cubicBezTo>
                <a:cubicBezTo>
                  <a:pt x="1440" y="369"/>
                  <a:pt x="1439" y="370"/>
                  <a:pt x="1439" y="372"/>
                </a:cubicBezTo>
                <a:cubicBezTo>
                  <a:pt x="1439" y="373"/>
                  <a:pt x="1437" y="373"/>
                  <a:pt x="1436" y="373"/>
                </a:cubicBezTo>
                <a:cubicBezTo>
                  <a:pt x="1435" y="372"/>
                  <a:pt x="1433" y="371"/>
                  <a:pt x="1432" y="371"/>
                </a:cubicBezTo>
                <a:cubicBezTo>
                  <a:pt x="1431" y="371"/>
                  <a:pt x="1428" y="371"/>
                  <a:pt x="1427" y="370"/>
                </a:cubicBezTo>
                <a:cubicBezTo>
                  <a:pt x="1425" y="370"/>
                  <a:pt x="1422" y="369"/>
                  <a:pt x="1421" y="369"/>
                </a:cubicBezTo>
                <a:cubicBezTo>
                  <a:pt x="1419" y="369"/>
                  <a:pt x="1417" y="368"/>
                  <a:pt x="1416" y="367"/>
                </a:cubicBezTo>
                <a:cubicBezTo>
                  <a:pt x="1415" y="366"/>
                  <a:pt x="1413" y="365"/>
                  <a:pt x="1412" y="365"/>
                </a:cubicBezTo>
                <a:cubicBezTo>
                  <a:pt x="1411" y="365"/>
                  <a:pt x="1409" y="364"/>
                  <a:pt x="1408" y="363"/>
                </a:cubicBezTo>
                <a:cubicBezTo>
                  <a:pt x="1407" y="362"/>
                  <a:pt x="1404" y="360"/>
                  <a:pt x="1402" y="359"/>
                </a:cubicBezTo>
                <a:cubicBezTo>
                  <a:pt x="1400" y="358"/>
                  <a:pt x="1397" y="356"/>
                  <a:pt x="1394" y="355"/>
                </a:cubicBezTo>
                <a:cubicBezTo>
                  <a:pt x="1392" y="354"/>
                  <a:pt x="1388" y="352"/>
                  <a:pt x="1386" y="351"/>
                </a:cubicBezTo>
                <a:cubicBezTo>
                  <a:pt x="1383" y="350"/>
                  <a:pt x="1379" y="349"/>
                  <a:pt x="1377" y="350"/>
                </a:cubicBezTo>
                <a:cubicBezTo>
                  <a:pt x="1374" y="350"/>
                  <a:pt x="1372" y="351"/>
                  <a:pt x="1372" y="353"/>
                </a:cubicBezTo>
                <a:cubicBezTo>
                  <a:pt x="1372" y="354"/>
                  <a:pt x="1372" y="356"/>
                  <a:pt x="1371" y="357"/>
                </a:cubicBezTo>
                <a:cubicBezTo>
                  <a:pt x="1370" y="357"/>
                  <a:pt x="1369" y="357"/>
                  <a:pt x="1368" y="356"/>
                </a:cubicBezTo>
                <a:cubicBezTo>
                  <a:pt x="1367" y="354"/>
                  <a:pt x="1366" y="354"/>
                  <a:pt x="1366" y="355"/>
                </a:cubicBezTo>
                <a:cubicBezTo>
                  <a:pt x="1365" y="356"/>
                  <a:pt x="1364" y="357"/>
                  <a:pt x="1363" y="357"/>
                </a:cubicBezTo>
                <a:cubicBezTo>
                  <a:pt x="1362" y="357"/>
                  <a:pt x="1360" y="356"/>
                  <a:pt x="1360" y="356"/>
                </a:cubicBezTo>
                <a:cubicBezTo>
                  <a:pt x="1360" y="356"/>
                  <a:pt x="1359" y="356"/>
                  <a:pt x="1358" y="357"/>
                </a:cubicBezTo>
                <a:cubicBezTo>
                  <a:pt x="1357" y="357"/>
                  <a:pt x="1355" y="358"/>
                  <a:pt x="1353" y="359"/>
                </a:cubicBezTo>
                <a:cubicBezTo>
                  <a:pt x="1352" y="359"/>
                  <a:pt x="1349" y="360"/>
                  <a:pt x="1348" y="361"/>
                </a:cubicBezTo>
                <a:cubicBezTo>
                  <a:pt x="1346" y="362"/>
                  <a:pt x="1344" y="364"/>
                  <a:pt x="1344" y="365"/>
                </a:cubicBezTo>
                <a:cubicBezTo>
                  <a:pt x="1343" y="366"/>
                  <a:pt x="1342" y="368"/>
                  <a:pt x="1340" y="369"/>
                </a:cubicBezTo>
                <a:cubicBezTo>
                  <a:pt x="1339" y="370"/>
                  <a:pt x="1338" y="370"/>
                  <a:pt x="1338" y="369"/>
                </a:cubicBezTo>
                <a:cubicBezTo>
                  <a:pt x="1338" y="368"/>
                  <a:pt x="1337" y="368"/>
                  <a:pt x="1336" y="368"/>
                </a:cubicBezTo>
                <a:cubicBezTo>
                  <a:pt x="1334" y="368"/>
                  <a:pt x="1334" y="367"/>
                  <a:pt x="1334" y="366"/>
                </a:cubicBezTo>
                <a:cubicBezTo>
                  <a:pt x="1335" y="364"/>
                  <a:pt x="1337" y="362"/>
                  <a:pt x="1339" y="360"/>
                </a:cubicBezTo>
                <a:cubicBezTo>
                  <a:pt x="1341" y="359"/>
                  <a:pt x="1343" y="356"/>
                  <a:pt x="1344" y="354"/>
                </a:cubicBezTo>
                <a:cubicBezTo>
                  <a:pt x="1344" y="352"/>
                  <a:pt x="1343" y="351"/>
                  <a:pt x="1341" y="351"/>
                </a:cubicBezTo>
                <a:cubicBezTo>
                  <a:pt x="1338" y="352"/>
                  <a:pt x="1336" y="353"/>
                  <a:pt x="1334" y="355"/>
                </a:cubicBezTo>
                <a:cubicBezTo>
                  <a:pt x="1333" y="357"/>
                  <a:pt x="1331" y="360"/>
                  <a:pt x="1330" y="362"/>
                </a:cubicBezTo>
                <a:cubicBezTo>
                  <a:pt x="1329" y="365"/>
                  <a:pt x="1328" y="369"/>
                  <a:pt x="1327" y="371"/>
                </a:cubicBezTo>
                <a:cubicBezTo>
                  <a:pt x="1327" y="373"/>
                  <a:pt x="1325" y="377"/>
                  <a:pt x="1322" y="379"/>
                </a:cubicBezTo>
                <a:cubicBezTo>
                  <a:pt x="1320" y="382"/>
                  <a:pt x="1316" y="385"/>
                  <a:pt x="1314" y="386"/>
                </a:cubicBezTo>
                <a:cubicBezTo>
                  <a:pt x="1312" y="387"/>
                  <a:pt x="1311" y="388"/>
                  <a:pt x="1311" y="388"/>
                </a:cubicBezTo>
                <a:cubicBezTo>
                  <a:pt x="1311" y="387"/>
                  <a:pt x="1311" y="386"/>
                  <a:pt x="1312" y="384"/>
                </a:cubicBezTo>
                <a:cubicBezTo>
                  <a:pt x="1313" y="383"/>
                  <a:pt x="1314" y="381"/>
                  <a:pt x="1315" y="380"/>
                </a:cubicBezTo>
                <a:cubicBezTo>
                  <a:pt x="1315" y="379"/>
                  <a:pt x="1315" y="377"/>
                  <a:pt x="1315" y="376"/>
                </a:cubicBezTo>
                <a:cubicBezTo>
                  <a:pt x="1315" y="375"/>
                  <a:pt x="1315" y="373"/>
                  <a:pt x="1315" y="372"/>
                </a:cubicBezTo>
                <a:cubicBezTo>
                  <a:pt x="1315" y="371"/>
                  <a:pt x="1316" y="368"/>
                  <a:pt x="1317" y="365"/>
                </a:cubicBezTo>
                <a:cubicBezTo>
                  <a:pt x="1318" y="362"/>
                  <a:pt x="1319" y="359"/>
                  <a:pt x="1320" y="357"/>
                </a:cubicBezTo>
                <a:cubicBezTo>
                  <a:pt x="1320" y="356"/>
                  <a:pt x="1321" y="354"/>
                  <a:pt x="1322" y="352"/>
                </a:cubicBezTo>
                <a:cubicBezTo>
                  <a:pt x="1322" y="350"/>
                  <a:pt x="1324" y="349"/>
                  <a:pt x="1325" y="349"/>
                </a:cubicBezTo>
                <a:cubicBezTo>
                  <a:pt x="1327" y="349"/>
                  <a:pt x="1329" y="349"/>
                  <a:pt x="1329" y="347"/>
                </a:cubicBezTo>
                <a:cubicBezTo>
                  <a:pt x="1329" y="346"/>
                  <a:pt x="1329" y="344"/>
                  <a:pt x="1328" y="342"/>
                </a:cubicBezTo>
                <a:cubicBezTo>
                  <a:pt x="1328" y="339"/>
                  <a:pt x="1326" y="338"/>
                  <a:pt x="1326" y="338"/>
                </a:cubicBezTo>
                <a:cubicBezTo>
                  <a:pt x="1325" y="338"/>
                  <a:pt x="1323" y="339"/>
                  <a:pt x="1322" y="341"/>
                </a:cubicBezTo>
                <a:cubicBezTo>
                  <a:pt x="1320" y="342"/>
                  <a:pt x="1319" y="344"/>
                  <a:pt x="1318" y="346"/>
                </a:cubicBezTo>
                <a:cubicBezTo>
                  <a:pt x="1318" y="348"/>
                  <a:pt x="1317" y="348"/>
                  <a:pt x="1316" y="347"/>
                </a:cubicBezTo>
                <a:cubicBezTo>
                  <a:pt x="1316" y="345"/>
                  <a:pt x="1314" y="344"/>
                  <a:pt x="1313" y="344"/>
                </a:cubicBezTo>
                <a:cubicBezTo>
                  <a:pt x="1311" y="344"/>
                  <a:pt x="1312" y="343"/>
                  <a:pt x="1314" y="342"/>
                </a:cubicBezTo>
                <a:cubicBezTo>
                  <a:pt x="1316" y="341"/>
                  <a:pt x="1318" y="339"/>
                  <a:pt x="1319" y="339"/>
                </a:cubicBezTo>
                <a:cubicBezTo>
                  <a:pt x="1320" y="338"/>
                  <a:pt x="1321" y="337"/>
                  <a:pt x="1322" y="336"/>
                </a:cubicBezTo>
                <a:cubicBezTo>
                  <a:pt x="1322" y="335"/>
                  <a:pt x="1323" y="332"/>
                  <a:pt x="1323" y="331"/>
                </a:cubicBezTo>
                <a:cubicBezTo>
                  <a:pt x="1324" y="330"/>
                  <a:pt x="1323" y="327"/>
                  <a:pt x="1322" y="326"/>
                </a:cubicBezTo>
                <a:cubicBezTo>
                  <a:pt x="1321" y="325"/>
                  <a:pt x="1318" y="323"/>
                  <a:pt x="1317" y="323"/>
                </a:cubicBezTo>
                <a:cubicBezTo>
                  <a:pt x="1315" y="322"/>
                  <a:pt x="1315" y="321"/>
                  <a:pt x="1315" y="321"/>
                </a:cubicBezTo>
                <a:cubicBezTo>
                  <a:pt x="1316" y="320"/>
                  <a:pt x="1315" y="319"/>
                  <a:pt x="1314" y="319"/>
                </a:cubicBezTo>
                <a:cubicBezTo>
                  <a:pt x="1313" y="318"/>
                  <a:pt x="1312" y="316"/>
                  <a:pt x="1311" y="314"/>
                </a:cubicBezTo>
                <a:cubicBezTo>
                  <a:pt x="1310" y="312"/>
                  <a:pt x="1309" y="312"/>
                  <a:pt x="1309" y="313"/>
                </a:cubicBezTo>
                <a:cubicBezTo>
                  <a:pt x="1308" y="314"/>
                  <a:pt x="1307" y="314"/>
                  <a:pt x="1307" y="314"/>
                </a:cubicBezTo>
                <a:cubicBezTo>
                  <a:pt x="1306" y="313"/>
                  <a:pt x="1306" y="311"/>
                  <a:pt x="1307" y="310"/>
                </a:cubicBezTo>
                <a:cubicBezTo>
                  <a:pt x="1308" y="308"/>
                  <a:pt x="1309" y="306"/>
                  <a:pt x="1308" y="305"/>
                </a:cubicBezTo>
                <a:cubicBezTo>
                  <a:pt x="1308" y="304"/>
                  <a:pt x="1306" y="305"/>
                  <a:pt x="1305" y="307"/>
                </a:cubicBezTo>
                <a:cubicBezTo>
                  <a:pt x="1303" y="309"/>
                  <a:pt x="1302" y="309"/>
                  <a:pt x="1301" y="308"/>
                </a:cubicBezTo>
                <a:cubicBezTo>
                  <a:pt x="1300" y="306"/>
                  <a:pt x="1297" y="306"/>
                  <a:pt x="1295" y="308"/>
                </a:cubicBezTo>
                <a:cubicBezTo>
                  <a:pt x="1293" y="309"/>
                  <a:pt x="1292" y="311"/>
                  <a:pt x="1292" y="312"/>
                </a:cubicBezTo>
                <a:cubicBezTo>
                  <a:pt x="1292" y="313"/>
                  <a:pt x="1291" y="315"/>
                  <a:pt x="1290" y="316"/>
                </a:cubicBezTo>
                <a:cubicBezTo>
                  <a:pt x="1289" y="317"/>
                  <a:pt x="1288" y="317"/>
                  <a:pt x="1287" y="317"/>
                </a:cubicBezTo>
                <a:cubicBezTo>
                  <a:pt x="1286" y="317"/>
                  <a:pt x="1285" y="315"/>
                  <a:pt x="1285" y="314"/>
                </a:cubicBezTo>
                <a:cubicBezTo>
                  <a:pt x="1286" y="313"/>
                  <a:pt x="1286" y="311"/>
                  <a:pt x="1285" y="311"/>
                </a:cubicBezTo>
                <a:cubicBezTo>
                  <a:pt x="1284" y="310"/>
                  <a:pt x="1285" y="308"/>
                  <a:pt x="1286" y="307"/>
                </a:cubicBezTo>
                <a:cubicBezTo>
                  <a:pt x="1287" y="305"/>
                  <a:pt x="1288" y="304"/>
                  <a:pt x="1288" y="303"/>
                </a:cubicBezTo>
                <a:cubicBezTo>
                  <a:pt x="1288" y="302"/>
                  <a:pt x="1287" y="301"/>
                  <a:pt x="1287" y="301"/>
                </a:cubicBezTo>
                <a:cubicBezTo>
                  <a:pt x="1286" y="301"/>
                  <a:pt x="1285" y="302"/>
                  <a:pt x="1283" y="304"/>
                </a:cubicBezTo>
                <a:cubicBezTo>
                  <a:pt x="1282" y="306"/>
                  <a:pt x="1281" y="307"/>
                  <a:pt x="1280" y="306"/>
                </a:cubicBezTo>
                <a:cubicBezTo>
                  <a:pt x="1279" y="306"/>
                  <a:pt x="1279" y="304"/>
                  <a:pt x="1280" y="303"/>
                </a:cubicBezTo>
                <a:cubicBezTo>
                  <a:pt x="1281" y="302"/>
                  <a:pt x="1281" y="300"/>
                  <a:pt x="1279" y="300"/>
                </a:cubicBezTo>
                <a:cubicBezTo>
                  <a:pt x="1278" y="299"/>
                  <a:pt x="1276" y="299"/>
                  <a:pt x="1276" y="299"/>
                </a:cubicBezTo>
                <a:cubicBezTo>
                  <a:pt x="1275" y="300"/>
                  <a:pt x="1274" y="301"/>
                  <a:pt x="1273" y="301"/>
                </a:cubicBezTo>
                <a:cubicBezTo>
                  <a:pt x="1272" y="302"/>
                  <a:pt x="1271" y="301"/>
                  <a:pt x="1270" y="300"/>
                </a:cubicBezTo>
                <a:cubicBezTo>
                  <a:pt x="1270" y="299"/>
                  <a:pt x="1269" y="297"/>
                  <a:pt x="1269" y="295"/>
                </a:cubicBezTo>
                <a:cubicBezTo>
                  <a:pt x="1269" y="294"/>
                  <a:pt x="1268" y="294"/>
                  <a:pt x="1267" y="295"/>
                </a:cubicBezTo>
                <a:cubicBezTo>
                  <a:pt x="1266" y="296"/>
                  <a:pt x="1264" y="296"/>
                  <a:pt x="1264" y="295"/>
                </a:cubicBezTo>
                <a:cubicBezTo>
                  <a:pt x="1263" y="294"/>
                  <a:pt x="1261" y="293"/>
                  <a:pt x="1260" y="294"/>
                </a:cubicBezTo>
                <a:cubicBezTo>
                  <a:pt x="1258" y="294"/>
                  <a:pt x="1257" y="293"/>
                  <a:pt x="1257" y="292"/>
                </a:cubicBezTo>
                <a:cubicBezTo>
                  <a:pt x="1257" y="291"/>
                  <a:pt x="1256" y="290"/>
                  <a:pt x="1255" y="290"/>
                </a:cubicBezTo>
                <a:cubicBezTo>
                  <a:pt x="1254" y="290"/>
                  <a:pt x="1253" y="290"/>
                  <a:pt x="1253" y="290"/>
                </a:cubicBezTo>
                <a:cubicBezTo>
                  <a:pt x="1253" y="290"/>
                  <a:pt x="1251" y="291"/>
                  <a:pt x="1248" y="291"/>
                </a:cubicBezTo>
                <a:cubicBezTo>
                  <a:pt x="1246" y="292"/>
                  <a:pt x="1245" y="291"/>
                  <a:pt x="1246" y="289"/>
                </a:cubicBezTo>
                <a:cubicBezTo>
                  <a:pt x="1247" y="287"/>
                  <a:pt x="1248" y="284"/>
                  <a:pt x="1247" y="283"/>
                </a:cubicBezTo>
                <a:cubicBezTo>
                  <a:pt x="1247" y="281"/>
                  <a:pt x="1246" y="281"/>
                  <a:pt x="1245" y="282"/>
                </a:cubicBezTo>
                <a:cubicBezTo>
                  <a:pt x="1245" y="284"/>
                  <a:pt x="1243" y="285"/>
                  <a:pt x="1241" y="285"/>
                </a:cubicBezTo>
                <a:cubicBezTo>
                  <a:pt x="1239" y="285"/>
                  <a:pt x="1236" y="285"/>
                  <a:pt x="1234" y="285"/>
                </a:cubicBezTo>
                <a:cubicBezTo>
                  <a:pt x="1232" y="285"/>
                  <a:pt x="1230" y="284"/>
                  <a:pt x="1229" y="283"/>
                </a:cubicBezTo>
                <a:cubicBezTo>
                  <a:pt x="1229" y="283"/>
                  <a:pt x="1228" y="281"/>
                  <a:pt x="1228" y="280"/>
                </a:cubicBezTo>
                <a:cubicBezTo>
                  <a:pt x="1228" y="278"/>
                  <a:pt x="1227" y="277"/>
                  <a:pt x="1225" y="277"/>
                </a:cubicBezTo>
                <a:cubicBezTo>
                  <a:pt x="1224" y="278"/>
                  <a:pt x="1222" y="277"/>
                  <a:pt x="1221" y="275"/>
                </a:cubicBezTo>
                <a:cubicBezTo>
                  <a:pt x="1220" y="274"/>
                  <a:pt x="1218" y="274"/>
                  <a:pt x="1216" y="275"/>
                </a:cubicBezTo>
                <a:cubicBezTo>
                  <a:pt x="1215" y="277"/>
                  <a:pt x="1214" y="276"/>
                  <a:pt x="1214" y="275"/>
                </a:cubicBezTo>
                <a:cubicBezTo>
                  <a:pt x="1214" y="273"/>
                  <a:pt x="1213" y="273"/>
                  <a:pt x="1211" y="274"/>
                </a:cubicBezTo>
                <a:cubicBezTo>
                  <a:pt x="1210" y="275"/>
                  <a:pt x="1208" y="275"/>
                  <a:pt x="1208" y="273"/>
                </a:cubicBezTo>
                <a:cubicBezTo>
                  <a:pt x="1208" y="272"/>
                  <a:pt x="1207" y="271"/>
                  <a:pt x="1206" y="272"/>
                </a:cubicBezTo>
                <a:cubicBezTo>
                  <a:pt x="1205" y="273"/>
                  <a:pt x="1204" y="273"/>
                  <a:pt x="1204" y="272"/>
                </a:cubicBezTo>
                <a:cubicBezTo>
                  <a:pt x="1204" y="271"/>
                  <a:pt x="1203" y="271"/>
                  <a:pt x="1202" y="271"/>
                </a:cubicBezTo>
                <a:cubicBezTo>
                  <a:pt x="1202" y="271"/>
                  <a:pt x="1201" y="270"/>
                  <a:pt x="1201" y="269"/>
                </a:cubicBezTo>
                <a:cubicBezTo>
                  <a:pt x="1201" y="267"/>
                  <a:pt x="1201" y="266"/>
                  <a:pt x="1200" y="266"/>
                </a:cubicBezTo>
                <a:cubicBezTo>
                  <a:pt x="1199" y="265"/>
                  <a:pt x="1198" y="266"/>
                  <a:pt x="1197" y="267"/>
                </a:cubicBezTo>
                <a:cubicBezTo>
                  <a:pt x="1196" y="268"/>
                  <a:pt x="1196" y="269"/>
                  <a:pt x="1195" y="268"/>
                </a:cubicBezTo>
                <a:cubicBezTo>
                  <a:pt x="1194" y="267"/>
                  <a:pt x="1193" y="267"/>
                  <a:pt x="1193" y="267"/>
                </a:cubicBezTo>
                <a:cubicBezTo>
                  <a:pt x="1192" y="268"/>
                  <a:pt x="1192" y="270"/>
                  <a:pt x="1193" y="271"/>
                </a:cubicBezTo>
                <a:cubicBezTo>
                  <a:pt x="1193" y="272"/>
                  <a:pt x="1193" y="272"/>
                  <a:pt x="1191" y="272"/>
                </a:cubicBezTo>
                <a:cubicBezTo>
                  <a:pt x="1190" y="272"/>
                  <a:pt x="1188" y="271"/>
                  <a:pt x="1187" y="269"/>
                </a:cubicBezTo>
                <a:cubicBezTo>
                  <a:pt x="1187" y="268"/>
                  <a:pt x="1185" y="267"/>
                  <a:pt x="1184" y="268"/>
                </a:cubicBezTo>
                <a:cubicBezTo>
                  <a:pt x="1183" y="269"/>
                  <a:pt x="1182" y="269"/>
                  <a:pt x="1181" y="270"/>
                </a:cubicBezTo>
                <a:cubicBezTo>
                  <a:pt x="1180" y="270"/>
                  <a:pt x="1178" y="269"/>
                  <a:pt x="1177" y="268"/>
                </a:cubicBezTo>
                <a:cubicBezTo>
                  <a:pt x="1177" y="267"/>
                  <a:pt x="1175" y="267"/>
                  <a:pt x="1175" y="267"/>
                </a:cubicBezTo>
                <a:cubicBezTo>
                  <a:pt x="1174" y="268"/>
                  <a:pt x="1173" y="269"/>
                  <a:pt x="1172" y="269"/>
                </a:cubicBezTo>
                <a:cubicBezTo>
                  <a:pt x="1171" y="270"/>
                  <a:pt x="1168" y="270"/>
                  <a:pt x="1167" y="270"/>
                </a:cubicBezTo>
                <a:cubicBezTo>
                  <a:pt x="1165" y="270"/>
                  <a:pt x="1162" y="271"/>
                  <a:pt x="1161" y="272"/>
                </a:cubicBezTo>
                <a:cubicBezTo>
                  <a:pt x="1160" y="274"/>
                  <a:pt x="1159" y="275"/>
                  <a:pt x="1158" y="275"/>
                </a:cubicBezTo>
                <a:cubicBezTo>
                  <a:pt x="1157" y="275"/>
                  <a:pt x="1155" y="276"/>
                  <a:pt x="1154" y="278"/>
                </a:cubicBezTo>
                <a:cubicBezTo>
                  <a:pt x="1153" y="280"/>
                  <a:pt x="1152" y="283"/>
                  <a:pt x="1152" y="285"/>
                </a:cubicBezTo>
                <a:cubicBezTo>
                  <a:pt x="1153" y="287"/>
                  <a:pt x="1153" y="289"/>
                  <a:pt x="1152" y="290"/>
                </a:cubicBezTo>
                <a:cubicBezTo>
                  <a:pt x="1152" y="292"/>
                  <a:pt x="1150" y="294"/>
                  <a:pt x="1149" y="295"/>
                </a:cubicBezTo>
                <a:cubicBezTo>
                  <a:pt x="1147" y="297"/>
                  <a:pt x="1146" y="299"/>
                  <a:pt x="1145" y="301"/>
                </a:cubicBezTo>
                <a:cubicBezTo>
                  <a:pt x="1144" y="303"/>
                  <a:pt x="1145" y="304"/>
                  <a:pt x="1146" y="304"/>
                </a:cubicBezTo>
                <a:cubicBezTo>
                  <a:pt x="1148" y="303"/>
                  <a:pt x="1150" y="303"/>
                  <a:pt x="1151" y="302"/>
                </a:cubicBezTo>
                <a:cubicBezTo>
                  <a:pt x="1153" y="302"/>
                  <a:pt x="1155" y="302"/>
                  <a:pt x="1155" y="302"/>
                </a:cubicBezTo>
                <a:cubicBezTo>
                  <a:pt x="1156" y="303"/>
                  <a:pt x="1155" y="304"/>
                  <a:pt x="1154" y="305"/>
                </a:cubicBezTo>
                <a:cubicBezTo>
                  <a:pt x="1152" y="305"/>
                  <a:pt x="1150" y="307"/>
                  <a:pt x="1150" y="308"/>
                </a:cubicBezTo>
                <a:cubicBezTo>
                  <a:pt x="1149" y="309"/>
                  <a:pt x="1147" y="310"/>
                  <a:pt x="1146" y="310"/>
                </a:cubicBezTo>
                <a:cubicBezTo>
                  <a:pt x="1144" y="310"/>
                  <a:pt x="1142" y="309"/>
                  <a:pt x="1141" y="307"/>
                </a:cubicBezTo>
                <a:cubicBezTo>
                  <a:pt x="1140" y="305"/>
                  <a:pt x="1138" y="304"/>
                  <a:pt x="1136" y="304"/>
                </a:cubicBezTo>
                <a:cubicBezTo>
                  <a:pt x="1135" y="304"/>
                  <a:pt x="1133" y="306"/>
                  <a:pt x="1131" y="307"/>
                </a:cubicBezTo>
                <a:cubicBezTo>
                  <a:pt x="1130" y="309"/>
                  <a:pt x="1127" y="312"/>
                  <a:pt x="1125" y="315"/>
                </a:cubicBezTo>
                <a:cubicBezTo>
                  <a:pt x="1123" y="318"/>
                  <a:pt x="1120" y="320"/>
                  <a:pt x="1118" y="320"/>
                </a:cubicBezTo>
                <a:cubicBezTo>
                  <a:pt x="1116" y="320"/>
                  <a:pt x="1113" y="322"/>
                  <a:pt x="1111" y="324"/>
                </a:cubicBezTo>
                <a:cubicBezTo>
                  <a:pt x="1109" y="326"/>
                  <a:pt x="1107" y="330"/>
                  <a:pt x="1106" y="332"/>
                </a:cubicBezTo>
                <a:cubicBezTo>
                  <a:pt x="1105" y="334"/>
                  <a:pt x="1104" y="337"/>
                  <a:pt x="1103" y="339"/>
                </a:cubicBezTo>
                <a:cubicBezTo>
                  <a:pt x="1103" y="341"/>
                  <a:pt x="1101" y="344"/>
                  <a:pt x="1100" y="346"/>
                </a:cubicBezTo>
                <a:cubicBezTo>
                  <a:pt x="1099" y="349"/>
                  <a:pt x="1098" y="351"/>
                  <a:pt x="1098" y="351"/>
                </a:cubicBezTo>
                <a:cubicBezTo>
                  <a:pt x="1098" y="351"/>
                  <a:pt x="1096" y="352"/>
                  <a:pt x="1094" y="353"/>
                </a:cubicBezTo>
                <a:cubicBezTo>
                  <a:pt x="1092" y="355"/>
                  <a:pt x="1090" y="358"/>
                  <a:pt x="1090" y="361"/>
                </a:cubicBezTo>
                <a:cubicBezTo>
                  <a:pt x="1090" y="363"/>
                  <a:pt x="1090" y="367"/>
                  <a:pt x="1090" y="370"/>
                </a:cubicBezTo>
                <a:cubicBezTo>
                  <a:pt x="1090" y="372"/>
                  <a:pt x="1090" y="376"/>
                  <a:pt x="1090" y="378"/>
                </a:cubicBezTo>
                <a:cubicBezTo>
                  <a:pt x="1090" y="381"/>
                  <a:pt x="1090" y="385"/>
                  <a:pt x="1091" y="388"/>
                </a:cubicBezTo>
                <a:cubicBezTo>
                  <a:pt x="1091" y="391"/>
                  <a:pt x="1091" y="395"/>
                  <a:pt x="1090" y="398"/>
                </a:cubicBezTo>
                <a:cubicBezTo>
                  <a:pt x="1089" y="400"/>
                  <a:pt x="1088" y="404"/>
                  <a:pt x="1088" y="407"/>
                </a:cubicBezTo>
                <a:cubicBezTo>
                  <a:pt x="1088" y="410"/>
                  <a:pt x="1089" y="414"/>
                  <a:pt x="1089" y="416"/>
                </a:cubicBezTo>
                <a:cubicBezTo>
                  <a:pt x="1090" y="418"/>
                  <a:pt x="1091" y="422"/>
                  <a:pt x="1091" y="425"/>
                </a:cubicBezTo>
                <a:cubicBezTo>
                  <a:pt x="1092" y="428"/>
                  <a:pt x="1093" y="433"/>
                  <a:pt x="1094" y="436"/>
                </a:cubicBezTo>
                <a:cubicBezTo>
                  <a:pt x="1095" y="438"/>
                  <a:pt x="1096" y="442"/>
                  <a:pt x="1097" y="443"/>
                </a:cubicBezTo>
                <a:cubicBezTo>
                  <a:pt x="1098" y="444"/>
                  <a:pt x="1099" y="446"/>
                  <a:pt x="1099" y="449"/>
                </a:cubicBezTo>
                <a:cubicBezTo>
                  <a:pt x="1099" y="451"/>
                  <a:pt x="1100" y="455"/>
                  <a:pt x="1101" y="458"/>
                </a:cubicBezTo>
                <a:cubicBezTo>
                  <a:pt x="1102" y="460"/>
                  <a:pt x="1104" y="465"/>
                  <a:pt x="1105" y="467"/>
                </a:cubicBezTo>
                <a:cubicBezTo>
                  <a:pt x="1106" y="470"/>
                  <a:pt x="1107" y="473"/>
                  <a:pt x="1107" y="475"/>
                </a:cubicBezTo>
                <a:cubicBezTo>
                  <a:pt x="1108" y="476"/>
                  <a:pt x="1111" y="477"/>
                  <a:pt x="1114" y="476"/>
                </a:cubicBezTo>
                <a:cubicBezTo>
                  <a:pt x="1118" y="475"/>
                  <a:pt x="1122" y="476"/>
                  <a:pt x="1123" y="477"/>
                </a:cubicBezTo>
                <a:cubicBezTo>
                  <a:pt x="1124" y="478"/>
                  <a:pt x="1127" y="478"/>
                  <a:pt x="1129" y="478"/>
                </a:cubicBezTo>
                <a:cubicBezTo>
                  <a:pt x="1131" y="477"/>
                  <a:pt x="1133" y="477"/>
                  <a:pt x="1133" y="477"/>
                </a:cubicBezTo>
                <a:cubicBezTo>
                  <a:pt x="1133" y="477"/>
                  <a:pt x="1131" y="477"/>
                  <a:pt x="1129" y="478"/>
                </a:cubicBezTo>
                <a:cubicBezTo>
                  <a:pt x="1127" y="478"/>
                  <a:pt x="1124" y="478"/>
                  <a:pt x="1123" y="477"/>
                </a:cubicBezTo>
                <a:cubicBezTo>
                  <a:pt x="1122" y="476"/>
                  <a:pt x="1118" y="475"/>
                  <a:pt x="1114" y="476"/>
                </a:cubicBezTo>
                <a:cubicBezTo>
                  <a:pt x="1111" y="477"/>
                  <a:pt x="1108" y="476"/>
                  <a:pt x="1107" y="475"/>
                </a:cubicBezTo>
                <a:cubicBezTo>
                  <a:pt x="1107" y="473"/>
                  <a:pt x="1106" y="470"/>
                  <a:pt x="1105" y="467"/>
                </a:cubicBezTo>
                <a:cubicBezTo>
                  <a:pt x="1104" y="465"/>
                  <a:pt x="1102" y="460"/>
                  <a:pt x="1101" y="458"/>
                </a:cubicBezTo>
                <a:cubicBezTo>
                  <a:pt x="1100" y="455"/>
                  <a:pt x="1099" y="451"/>
                  <a:pt x="1099" y="449"/>
                </a:cubicBezTo>
                <a:cubicBezTo>
                  <a:pt x="1099" y="446"/>
                  <a:pt x="1098" y="444"/>
                  <a:pt x="1097" y="443"/>
                </a:cubicBezTo>
                <a:cubicBezTo>
                  <a:pt x="1096" y="442"/>
                  <a:pt x="1095" y="438"/>
                  <a:pt x="1094" y="436"/>
                </a:cubicBezTo>
                <a:cubicBezTo>
                  <a:pt x="1093" y="433"/>
                  <a:pt x="1092" y="428"/>
                  <a:pt x="1091" y="425"/>
                </a:cubicBezTo>
                <a:cubicBezTo>
                  <a:pt x="1091" y="422"/>
                  <a:pt x="1090" y="418"/>
                  <a:pt x="1089" y="416"/>
                </a:cubicBezTo>
                <a:cubicBezTo>
                  <a:pt x="1089" y="414"/>
                  <a:pt x="1088" y="410"/>
                  <a:pt x="1088" y="407"/>
                </a:cubicBezTo>
                <a:cubicBezTo>
                  <a:pt x="1088" y="404"/>
                  <a:pt x="1089" y="400"/>
                  <a:pt x="1090" y="398"/>
                </a:cubicBezTo>
                <a:cubicBezTo>
                  <a:pt x="1091" y="395"/>
                  <a:pt x="1091" y="391"/>
                  <a:pt x="1091" y="388"/>
                </a:cubicBezTo>
                <a:cubicBezTo>
                  <a:pt x="1090" y="385"/>
                  <a:pt x="1090" y="381"/>
                  <a:pt x="1090" y="378"/>
                </a:cubicBezTo>
                <a:cubicBezTo>
                  <a:pt x="1090" y="376"/>
                  <a:pt x="1090" y="372"/>
                  <a:pt x="1090" y="370"/>
                </a:cubicBezTo>
                <a:cubicBezTo>
                  <a:pt x="1090" y="367"/>
                  <a:pt x="1090" y="363"/>
                  <a:pt x="1090" y="361"/>
                </a:cubicBezTo>
                <a:cubicBezTo>
                  <a:pt x="1090" y="358"/>
                  <a:pt x="1092" y="355"/>
                  <a:pt x="1094" y="353"/>
                </a:cubicBezTo>
                <a:cubicBezTo>
                  <a:pt x="1096" y="352"/>
                  <a:pt x="1098" y="351"/>
                  <a:pt x="1098" y="351"/>
                </a:cubicBezTo>
                <a:cubicBezTo>
                  <a:pt x="1098" y="351"/>
                  <a:pt x="1098" y="349"/>
                  <a:pt x="1098" y="347"/>
                </a:cubicBezTo>
                <a:cubicBezTo>
                  <a:pt x="1098" y="345"/>
                  <a:pt x="1098" y="342"/>
                  <a:pt x="1098" y="341"/>
                </a:cubicBezTo>
                <a:cubicBezTo>
                  <a:pt x="1097" y="339"/>
                  <a:pt x="1097" y="337"/>
                  <a:pt x="1098" y="335"/>
                </a:cubicBezTo>
                <a:cubicBezTo>
                  <a:pt x="1099" y="334"/>
                  <a:pt x="1100" y="331"/>
                  <a:pt x="1100" y="330"/>
                </a:cubicBezTo>
                <a:cubicBezTo>
                  <a:pt x="1100" y="328"/>
                  <a:pt x="1102" y="325"/>
                  <a:pt x="1104" y="323"/>
                </a:cubicBezTo>
                <a:cubicBezTo>
                  <a:pt x="1105" y="320"/>
                  <a:pt x="1107" y="318"/>
                  <a:pt x="1107" y="317"/>
                </a:cubicBezTo>
                <a:cubicBezTo>
                  <a:pt x="1107" y="316"/>
                  <a:pt x="1105" y="315"/>
                  <a:pt x="1104" y="316"/>
                </a:cubicBezTo>
                <a:cubicBezTo>
                  <a:pt x="1102" y="316"/>
                  <a:pt x="1100" y="317"/>
                  <a:pt x="1099" y="317"/>
                </a:cubicBezTo>
                <a:cubicBezTo>
                  <a:pt x="1099" y="317"/>
                  <a:pt x="1097" y="318"/>
                  <a:pt x="1095" y="319"/>
                </a:cubicBezTo>
                <a:cubicBezTo>
                  <a:pt x="1094" y="320"/>
                  <a:pt x="1092" y="321"/>
                  <a:pt x="1090" y="321"/>
                </a:cubicBezTo>
                <a:cubicBezTo>
                  <a:pt x="1089" y="321"/>
                  <a:pt x="1087" y="322"/>
                  <a:pt x="1086" y="322"/>
                </a:cubicBezTo>
                <a:cubicBezTo>
                  <a:pt x="1085" y="322"/>
                  <a:pt x="1084" y="324"/>
                  <a:pt x="1084" y="325"/>
                </a:cubicBezTo>
                <a:cubicBezTo>
                  <a:pt x="1083" y="326"/>
                  <a:pt x="1083" y="328"/>
                  <a:pt x="1083" y="329"/>
                </a:cubicBezTo>
                <a:cubicBezTo>
                  <a:pt x="1084" y="330"/>
                  <a:pt x="1083" y="330"/>
                  <a:pt x="1082" y="330"/>
                </a:cubicBezTo>
                <a:cubicBezTo>
                  <a:pt x="1081" y="330"/>
                  <a:pt x="1081" y="328"/>
                  <a:pt x="1081" y="326"/>
                </a:cubicBezTo>
                <a:cubicBezTo>
                  <a:pt x="1081" y="324"/>
                  <a:pt x="1080" y="322"/>
                  <a:pt x="1079" y="321"/>
                </a:cubicBezTo>
                <a:cubicBezTo>
                  <a:pt x="1078" y="320"/>
                  <a:pt x="1076" y="318"/>
                  <a:pt x="1075" y="318"/>
                </a:cubicBezTo>
                <a:cubicBezTo>
                  <a:pt x="1073" y="318"/>
                  <a:pt x="1071" y="319"/>
                  <a:pt x="1070" y="320"/>
                </a:cubicBezTo>
                <a:cubicBezTo>
                  <a:pt x="1069" y="321"/>
                  <a:pt x="1067" y="322"/>
                  <a:pt x="1066" y="321"/>
                </a:cubicBezTo>
                <a:cubicBezTo>
                  <a:pt x="1064" y="321"/>
                  <a:pt x="1062" y="321"/>
                  <a:pt x="1061" y="322"/>
                </a:cubicBezTo>
                <a:cubicBezTo>
                  <a:pt x="1059" y="323"/>
                  <a:pt x="1058" y="323"/>
                  <a:pt x="1057" y="323"/>
                </a:cubicBezTo>
                <a:cubicBezTo>
                  <a:pt x="1056" y="323"/>
                  <a:pt x="1056" y="323"/>
                  <a:pt x="1055" y="322"/>
                </a:cubicBezTo>
                <a:cubicBezTo>
                  <a:pt x="1054" y="321"/>
                  <a:pt x="1053" y="320"/>
                  <a:pt x="1051" y="319"/>
                </a:cubicBezTo>
                <a:cubicBezTo>
                  <a:pt x="1050" y="318"/>
                  <a:pt x="1048" y="318"/>
                  <a:pt x="1047" y="318"/>
                </a:cubicBezTo>
                <a:cubicBezTo>
                  <a:pt x="1046" y="318"/>
                  <a:pt x="1045" y="318"/>
                  <a:pt x="1044" y="319"/>
                </a:cubicBezTo>
                <a:cubicBezTo>
                  <a:pt x="1043" y="320"/>
                  <a:pt x="1043" y="321"/>
                  <a:pt x="1043" y="322"/>
                </a:cubicBezTo>
                <a:cubicBezTo>
                  <a:pt x="1044" y="323"/>
                  <a:pt x="1043" y="324"/>
                  <a:pt x="1043" y="323"/>
                </a:cubicBezTo>
                <a:cubicBezTo>
                  <a:pt x="1042" y="322"/>
                  <a:pt x="1041" y="322"/>
                  <a:pt x="1040" y="323"/>
                </a:cubicBezTo>
                <a:cubicBezTo>
                  <a:pt x="1039" y="323"/>
                  <a:pt x="1038" y="324"/>
                  <a:pt x="1038" y="326"/>
                </a:cubicBezTo>
                <a:cubicBezTo>
                  <a:pt x="1038" y="327"/>
                  <a:pt x="1038" y="329"/>
                  <a:pt x="1039" y="330"/>
                </a:cubicBezTo>
                <a:cubicBezTo>
                  <a:pt x="1039" y="331"/>
                  <a:pt x="1038" y="330"/>
                  <a:pt x="1037" y="329"/>
                </a:cubicBezTo>
                <a:cubicBezTo>
                  <a:pt x="1036" y="327"/>
                  <a:pt x="1034" y="326"/>
                  <a:pt x="1033" y="326"/>
                </a:cubicBezTo>
                <a:cubicBezTo>
                  <a:pt x="1032" y="325"/>
                  <a:pt x="1031" y="326"/>
                  <a:pt x="1031" y="328"/>
                </a:cubicBezTo>
                <a:cubicBezTo>
                  <a:pt x="1030" y="329"/>
                  <a:pt x="1030" y="331"/>
                  <a:pt x="1030" y="333"/>
                </a:cubicBezTo>
                <a:cubicBezTo>
                  <a:pt x="1029" y="334"/>
                  <a:pt x="1030" y="337"/>
                  <a:pt x="1030" y="338"/>
                </a:cubicBezTo>
                <a:cubicBezTo>
                  <a:pt x="1030" y="339"/>
                  <a:pt x="1031" y="341"/>
                  <a:pt x="1032" y="342"/>
                </a:cubicBezTo>
                <a:cubicBezTo>
                  <a:pt x="1033" y="343"/>
                  <a:pt x="1035" y="345"/>
                  <a:pt x="1035" y="346"/>
                </a:cubicBezTo>
                <a:cubicBezTo>
                  <a:pt x="1036" y="347"/>
                  <a:pt x="1036" y="347"/>
                  <a:pt x="1034" y="346"/>
                </a:cubicBezTo>
                <a:cubicBezTo>
                  <a:pt x="1033" y="345"/>
                  <a:pt x="1031" y="344"/>
                  <a:pt x="1030" y="342"/>
                </a:cubicBezTo>
                <a:cubicBezTo>
                  <a:pt x="1029" y="341"/>
                  <a:pt x="1028" y="338"/>
                  <a:pt x="1027" y="336"/>
                </a:cubicBezTo>
                <a:cubicBezTo>
                  <a:pt x="1027" y="334"/>
                  <a:pt x="1027" y="331"/>
                  <a:pt x="1028" y="329"/>
                </a:cubicBezTo>
                <a:cubicBezTo>
                  <a:pt x="1028" y="327"/>
                  <a:pt x="1027" y="324"/>
                  <a:pt x="1025" y="323"/>
                </a:cubicBezTo>
                <a:cubicBezTo>
                  <a:pt x="1023" y="321"/>
                  <a:pt x="1022" y="319"/>
                  <a:pt x="1021" y="319"/>
                </a:cubicBezTo>
                <a:cubicBezTo>
                  <a:pt x="1021" y="318"/>
                  <a:pt x="1019" y="317"/>
                  <a:pt x="1017" y="317"/>
                </a:cubicBezTo>
                <a:cubicBezTo>
                  <a:pt x="1015" y="317"/>
                  <a:pt x="1013" y="318"/>
                  <a:pt x="1012" y="319"/>
                </a:cubicBezTo>
                <a:cubicBezTo>
                  <a:pt x="1011" y="321"/>
                  <a:pt x="1010" y="323"/>
                  <a:pt x="1009" y="324"/>
                </a:cubicBezTo>
                <a:cubicBezTo>
                  <a:pt x="1009" y="325"/>
                  <a:pt x="1008" y="327"/>
                  <a:pt x="1009" y="329"/>
                </a:cubicBezTo>
                <a:cubicBezTo>
                  <a:pt x="1010" y="331"/>
                  <a:pt x="1010" y="332"/>
                  <a:pt x="1010" y="333"/>
                </a:cubicBezTo>
                <a:cubicBezTo>
                  <a:pt x="1010" y="334"/>
                  <a:pt x="1011" y="335"/>
                  <a:pt x="1012" y="337"/>
                </a:cubicBezTo>
                <a:cubicBezTo>
                  <a:pt x="1013" y="339"/>
                  <a:pt x="1012" y="339"/>
                  <a:pt x="1011" y="338"/>
                </a:cubicBezTo>
                <a:cubicBezTo>
                  <a:pt x="1009" y="336"/>
                  <a:pt x="1007" y="332"/>
                  <a:pt x="1007" y="329"/>
                </a:cubicBezTo>
                <a:cubicBezTo>
                  <a:pt x="1006" y="326"/>
                  <a:pt x="1006" y="323"/>
                  <a:pt x="1008" y="322"/>
                </a:cubicBezTo>
                <a:cubicBezTo>
                  <a:pt x="1009" y="320"/>
                  <a:pt x="1010" y="319"/>
                  <a:pt x="1009" y="318"/>
                </a:cubicBezTo>
                <a:cubicBezTo>
                  <a:pt x="1008" y="317"/>
                  <a:pt x="1007" y="316"/>
                  <a:pt x="1007" y="316"/>
                </a:cubicBezTo>
                <a:cubicBezTo>
                  <a:pt x="1006" y="315"/>
                  <a:pt x="1007" y="315"/>
                  <a:pt x="1009" y="315"/>
                </a:cubicBezTo>
                <a:cubicBezTo>
                  <a:pt x="1010" y="314"/>
                  <a:pt x="1012" y="313"/>
                  <a:pt x="1013" y="312"/>
                </a:cubicBezTo>
                <a:cubicBezTo>
                  <a:pt x="1014" y="311"/>
                  <a:pt x="1015" y="311"/>
                  <a:pt x="1016" y="312"/>
                </a:cubicBezTo>
                <a:cubicBezTo>
                  <a:pt x="1018" y="313"/>
                  <a:pt x="1020" y="313"/>
                  <a:pt x="1021" y="314"/>
                </a:cubicBezTo>
                <a:cubicBezTo>
                  <a:pt x="1022" y="314"/>
                  <a:pt x="1024" y="315"/>
                  <a:pt x="1025" y="316"/>
                </a:cubicBezTo>
                <a:cubicBezTo>
                  <a:pt x="1025" y="317"/>
                  <a:pt x="1028" y="318"/>
                  <a:pt x="1031" y="319"/>
                </a:cubicBezTo>
                <a:cubicBezTo>
                  <a:pt x="1034" y="319"/>
                  <a:pt x="1038" y="319"/>
                  <a:pt x="1040" y="318"/>
                </a:cubicBezTo>
                <a:cubicBezTo>
                  <a:pt x="1042" y="316"/>
                  <a:pt x="1044" y="315"/>
                  <a:pt x="1045" y="314"/>
                </a:cubicBezTo>
                <a:cubicBezTo>
                  <a:pt x="1045" y="314"/>
                  <a:pt x="1045" y="313"/>
                  <a:pt x="1045" y="313"/>
                </a:cubicBezTo>
                <a:cubicBezTo>
                  <a:pt x="1045" y="313"/>
                  <a:pt x="1046" y="314"/>
                  <a:pt x="1048" y="314"/>
                </a:cubicBezTo>
                <a:cubicBezTo>
                  <a:pt x="1049" y="315"/>
                  <a:pt x="1051" y="316"/>
                  <a:pt x="1052" y="318"/>
                </a:cubicBezTo>
                <a:cubicBezTo>
                  <a:pt x="1053" y="319"/>
                  <a:pt x="1055" y="320"/>
                  <a:pt x="1057" y="319"/>
                </a:cubicBezTo>
                <a:cubicBezTo>
                  <a:pt x="1059" y="319"/>
                  <a:pt x="1060" y="318"/>
                  <a:pt x="1059" y="317"/>
                </a:cubicBezTo>
                <a:cubicBezTo>
                  <a:pt x="1059" y="316"/>
                  <a:pt x="1061" y="315"/>
                  <a:pt x="1064" y="316"/>
                </a:cubicBezTo>
                <a:cubicBezTo>
                  <a:pt x="1067" y="316"/>
                  <a:pt x="1070" y="316"/>
                  <a:pt x="1071" y="315"/>
                </a:cubicBezTo>
                <a:cubicBezTo>
                  <a:pt x="1072" y="314"/>
                  <a:pt x="1075" y="314"/>
                  <a:pt x="1076" y="315"/>
                </a:cubicBezTo>
                <a:cubicBezTo>
                  <a:pt x="1078" y="316"/>
                  <a:pt x="1081" y="316"/>
                  <a:pt x="1082" y="317"/>
                </a:cubicBezTo>
                <a:cubicBezTo>
                  <a:pt x="1083" y="317"/>
                  <a:pt x="1085" y="316"/>
                  <a:pt x="1086" y="314"/>
                </a:cubicBezTo>
                <a:cubicBezTo>
                  <a:pt x="1086" y="313"/>
                  <a:pt x="1087" y="312"/>
                  <a:pt x="1088" y="313"/>
                </a:cubicBezTo>
                <a:cubicBezTo>
                  <a:pt x="1089" y="314"/>
                  <a:pt x="1091" y="315"/>
                  <a:pt x="1092" y="314"/>
                </a:cubicBezTo>
                <a:cubicBezTo>
                  <a:pt x="1094" y="313"/>
                  <a:pt x="1096" y="311"/>
                  <a:pt x="1097" y="310"/>
                </a:cubicBezTo>
                <a:cubicBezTo>
                  <a:pt x="1098" y="308"/>
                  <a:pt x="1099" y="308"/>
                  <a:pt x="1100" y="309"/>
                </a:cubicBezTo>
                <a:cubicBezTo>
                  <a:pt x="1101" y="309"/>
                  <a:pt x="1103" y="310"/>
                  <a:pt x="1104" y="310"/>
                </a:cubicBezTo>
                <a:cubicBezTo>
                  <a:pt x="1105" y="310"/>
                  <a:pt x="1108" y="310"/>
                  <a:pt x="1110" y="309"/>
                </a:cubicBezTo>
                <a:cubicBezTo>
                  <a:pt x="1112" y="309"/>
                  <a:pt x="1117" y="307"/>
                  <a:pt x="1120" y="306"/>
                </a:cubicBezTo>
                <a:cubicBezTo>
                  <a:pt x="1124" y="304"/>
                  <a:pt x="1127" y="301"/>
                  <a:pt x="1128" y="300"/>
                </a:cubicBezTo>
                <a:cubicBezTo>
                  <a:pt x="1129" y="299"/>
                  <a:pt x="1130" y="295"/>
                  <a:pt x="1130" y="293"/>
                </a:cubicBezTo>
                <a:cubicBezTo>
                  <a:pt x="1130" y="291"/>
                  <a:pt x="1131" y="288"/>
                  <a:pt x="1133" y="287"/>
                </a:cubicBezTo>
                <a:cubicBezTo>
                  <a:pt x="1135" y="286"/>
                  <a:pt x="1137" y="284"/>
                  <a:pt x="1137" y="282"/>
                </a:cubicBezTo>
                <a:cubicBezTo>
                  <a:pt x="1137" y="280"/>
                  <a:pt x="1138" y="278"/>
                  <a:pt x="1139" y="277"/>
                </a:cubicBezTo>
                <a:cubicBezTo>
                  <a:pt x="1141" y="276"/>
                  <a:pt x="1142" y="274"/>
                  <a:pt x="1142" y="273"/>
                </a:cubicBezTo>
                <a:cubicBezTo>
                  <a:pt x="1141" y="271"/>
                  <a:pt x="1142" y="270"/>
                  <a:pt x="1143" y="269"/>
                </a:cubicBezTo>
                <a:cubicBezTo>
                  <a:pt x="1143" y="268"/>
                  <a:pt x="1145" y="266"/>
                  <a:pt x="1145" y="263"/>
                </a:cubicBezTo>
                <a:cubicBezTo>
                  <a:pt x="1146" y="260"/>
                  <a:pt x="1147" y="256"/>
                  <a:pt x="1148" y="255"/>
                </a:cubicBezTo>
                <a:cubicBezTo>
                  <a:pt x="1149" y="253"/>
                  <a:pt x="1149" y="251"/>
                  <a:pt x="1148" y="250"/>
                </a:cubicBezTo>
                <a:cubicBezTo>
                  <a:pt x="1148" y="249"/>
                  <a:pt x="1145" y="248"/>
                  <a:pt x="1143" y="248"/>
                </a:cubicBezTo>
                <a:cubicBezTo>
                  <a:pt x="1141" y="248"/>
                  <a:pt x="1136" y="247"/>
                  <a:pt x="1133" y="247"/>
                </a:cubicBezTo>
                <a:cubicBezTo>
                  <a:pt x="1130" y="246"/>
                  <a:pt x="1125" y="245"/>
                  <a:pt x="1123" y="244"/>
                </a:cubicBezTo>
                <a:cubicBezTo>
                  <a:pt x="1121" y="243"/>
                  <a:pt x="1117" y="242"/>
                  <a:pt x="1115" y="242"/>
                </a:cubicBezTo>
                <a:cubicBezTo>
                  <a:pt x="1113" y="242"/>
                  <a:pt x="1110" y="243"/>
                  <a:pt x="1108" y="244"/>
                </a:cubicBezTo>
                <a:cubicBezTo>
                  <a:pt x="1106" y="245"/>
                  <a:pt x="1104" y="246"/>
                  <a:pt x="1103" y="247"/>
                </a:cubicBezTo>
                <a:cubicBezTo>
                  <a:pt x="1103" y="248"/>
                  <a:pt x="1102" y="248"/>
                  <a:pt x="1101" y="248"/>
                </a:cubicBezTo>
                <a:cubicBezTo>
                  <a:pt x="1100" y="248"/>
                  <a:pt x="1096" y="247"/>
                  <a:pt x="1093" y="247"/>
                </a:cubicBezTo>
                <a:cubicBezTo>
                  <a:pt x="1090" y="247"/>
                  <a:pt x="1083" y="246"/>
                  <a:pt x="1079" y="245"/>
                </a:cubicBezTo>
                <a:cubicBezTo>
                  <a:pt x="1079" y="245"/>
                  <a:pt x="1079" y="245"/>
                  <a:pt x="1077" y="244"/>
                </a:cubicBezTo>
                <a:cubicBezTo>
                  <a:pt x="1075" y="243"/>
                  <a:pt x="1075" y="243"/>
                  <a:pt x="1075" y="243"/>
                </a:cubicBezTo>
                <a:cubicBezTo>
                  <a:pt x="1072" y="242"/>
                  <a:pt x="1068" y="241"/>
                  <a:pt x="1067" y="241"/>
                </a:cubicBezTo>
                <a:cubicBezTo>
                  <a:pt x="1065" y="241"/>
                  <a:pt x="1062" y="241"/>
                  <a:pt x="1060" y="241"/>
                </a:cubicBezTo>
                <a:cubicBezTo>
                  <a:pt x="1058" y="241"/>
                  <a:pt x="1054" y="242"/>
                  <a:pt x="1051" y="244"/>
                </a:cubicBezTo>
                <a:cubicBezTo>
                  <a:pt x="1048" y="246"/>
                  <a:pt x="1045" y="250"/>
                  <a:pt x="1044" y="252"/>
                </a:cubicBezTo>
                <a:cubicBezTo>
                  <a:pt x="1043" y="254"/>
                  <a:pt x="1043" y="257"/>
                  <a:pt x="1043" y="258"/>
                </a:cubicBezTo>
                <a:cubicBezTo>
                  <a:pt x="1043" y="260"/>
                  <a:pt x="1045" y="262"/>
                  <a:pt x="1046" y="264"/>
                </a:cubicBezTo>
                <a:cubicBezTo>
                  <a:pt x="1048" y="265"/>
                  <a:pt x="1047" y="266"/>
                  <a:pt x="1045" y="265"/>
                </a:cubicBezTo>
                <a:cubicBezTo>
                  <a:pt x="1043" y="264"/>
                  <a:pt x="1040" y="264"/>
                  <a:pt x="1040" y="266"/>
                </a:cubicBezTo>
                <a:cubicBezTo>
                  <a:pt x="1040" y="267"/>
                  <a:pt x="1040" y="269"/>
                  <a:pt x="1040" y="269"/>
                </a:cubicBezTo>
                <a:cubicBezTo>
                  <a:pt x="1041" y="270"/>
                  <a:pt x="1041" y="271"/>
                  <a:pt x="1040" y="273"/>
                </a:cubicBezTo>
                <a:cubicBezTo>
                  <a:pt x="1039" y="274"/>
                  <a:pt x="1038" y="276"/>
                  <a:pt x="1038" y="277"/>
                </a:cubicBezTo>
                <a:cubicBezTo>
                  <a:pt x="1038" y="278"/>
                  <a:pt x="1038" y="279"/>
                  <a:pt x="1038" y="279"/>
                </a:cubicBezTo>
                <a:cubicBezTo>
                  <a:pt x="1038" y="279"/>
                  <a:pt x="1037" y="279"/>
                  <a:pt x="1035" y="278"/>
                </a:cubicBezTo>
                <a:cubicBezTo>
                  <a:pt x="1033" y="278"/>
                  <a:pt x="1032" y="278"/>
                  <a:pt x="1031" y="279"/>
                </a:cubicBezTo>
                <a:cubicBezTo>
                  <a:pt x="1030" y="280"/>
                  <a:pt x="1029" y="281"/>
                  <a:pt x="1028" y="282"/>
                </a:cubicBezTo>
                <a:cubicBezTo>
                  <a:pt x="1027" y="283"/>
                  <a:pt x="1025" y="284"/>
                  <a:pt x="1024" y="285"/>
                </a:cubicBezTo>
                <a:cubicBezTo>
                  <a:pt x="1022" y="286"/>
                  <a:pt x="1020" y="287"/>
                  <a:pt x="1019" y="288"/>
                </a:cubicBezTo>
                <a:cubicBezTo>
                  <a:pt x="1018" y="289"/>
                  <a:pt x="1016" y="290"/>
                  <a:pt x="1015" y="291"/>
                </a:cubicBezTo>
                <a:cubicBezTo>
                  <a:pt x="1014" y="292"/>
                  <a:pt x="1012" y="293"/>
                  <a:pt x="1011" y="294"/>
                </a:cubicBezTo>
                <a:cubicBezTo>
                  <a:pt x="1010" y="295"/>
                  <a:pt x="1007" y="297"/>
                  <a:pt x="1006" y="297"/>
                </a:cubicBezTo>
                <a:cubicBezTo>
                  <a:pt x="1005" y="298"/>
                  <a:pt x="1002" y="299"/>
                  <a:pt x="1000" y="300"/>
                </a:cubicBezTo>
                <a:cubicBezTo>
                  <a:pt x="999" y="300"/>
                  <a:pt x="996" y="302"/>
                  <a:pt x="994" y="303"/>
                </a:cubicBezTo>
                <a:cubicBezTo>
                  <a:pt x="992" y="304"/>
                  <a:pt x="988" y="305"/>
                  <a:pt x="987" y="306"/>
                </a:cubicBezTo>
                <a:cubicBezTo>
                  <a:pt x="985" y="307"/>
                  <a:pt x="982" y="308"/>
                  <a:pt x="980" y="309"/>
                </a:cubicBezTo>
                <a:cubicBezTo>
                  <a:pt x="978" y="309"/>
                  <a:pt x="976" y="310"/>
                  <a:pt x="975" y="311"/>
                </a:cubicBezTo>
                <a:cubicBezTo>
                  <a:pt x="974" y="311"/>
                  <a:pt x="974" y="314"/>
                  <a:pt x="975" y="317"/>
                </a:cubicBezTo>
                <a:cubicBezTo>
                  <a:pt x="975" y="319"/>
                  <a:pt x="976" y="323"/>
                  <a:pt x="976" y="324"/>
                </a:cubicBezTo>
                <a:cubicBezTo>
                  <a:pt x="976" y="326"/>
                  <a:pt x="976" y="329"/>
                  <a:pt x="977" y="330"/>
                </a:cubicBezTo>
                <a:cubicBezTo>
                  <a:pt x="978" y="332"/>
                  <a:pt x="979" y="335"/>
                  <a:pt x="981" y="337"/>
                </a:cubicBezTo>
                <a:cubicBezTo>
                  <a:pt x="982" y="340"/>
                  <a:pt x="984" y="343"/>
                  <a:pt x="985" y="345"/>
                </a:cubicBezTo>
                <a:cubicBezTo>
                  <a:pt x="985" y="348"/>
                  <a:pt x="986" y="351"/>
                  <a:pt x="987" y="354"/>
                </a:cubicBezTo>
                <a:cubicBezTo>
                  <a:pt x="987" y="357"/>
                  <a:pt x="988" y="362"/>
                  <a:pt x="989" y="366"/>
                </a:cubicBezTo>
                <a:cubicBezTo>
                  <a:pt x="989" y="369"/>
                  <a:pt x="990" y="373"/>
                  <a:pt x="990" y="373"/>
                </a:cubicBezTo>
                <a:cubicBezTo>
                  <a:pt x="990" y="373"/>
                  <a:pt x="989" y="371"/>
                  <a:pt x="988" y="368"/>
                </a:cubicBezTo>
                <a:cubicBezTo>
                  <a:pt x="987" y="366"/>
                  <a:pt x="985" y="363"/>
                  <a:pt x="983" y="362"/>
                </a:cubicBezTo>
                <a:cubicBezTo>
                  <a:pt x="982" y="361"/>
                  <a:pt x="981" y="359"/>
                  <a:pt x="981" y="357"/>
                </a:cubicBezTo>
                <a:cubicBezTo>
                  <a:pt x="981" y="355"/>
                  <a:pt x="981" y="353"/>
                  <a:pt x="981" y="351"/>
                </a:cubicBezTo>
                <a:cubicBezTo>
                  <a:pt x="981" y="349"/>
                  <a:pt x="981" y="347"/>
                  <a:pt x="980" y="346"/>
                </a:cubicBezTo>
                <a:cubicBezTo>
                  <a:pt x="980" y="345"/>
                  <a:pt x="979" y="344"/>
                  <a:pt x="978" y="343"/>
                </a:cubicBezTo>
                <a:cubicBezTo>
                  <a:pt x="977" y="343"/>
                  <a:pt x="976" y="342"/>
                  <a:pt x="976" y="341"/>
                </a:cubicBezTo>
                <a:cubicBezTo>
                  <a:pt x="976" y="340"/>
                  <a:pt x="976" y="337"/>
                  <a:pt x="975" y="336"/>
                </a:cubicBezTo>
                <a:cubicBezTo>
                  <a:pt x="974" y="334"/>
                  <a:pt x="972" y="332"/>
                  <a:pt x="971" y="330"/>
                </a:cubicBezTo>
                <a:cubicBezTo>
                  <a:pt x="970" y="329"/>
                  <a:pt x="969" y="326"/>
                  <a:pt x="969" y="324"/>
                </a:cubicBezTo>
                <a:cubicBezTo>
                  <a:pt x="969" y="321"/>
                  <a:pt x="969" y="318"/>
                  <a:pt x="970" y="317"/>
                </a:cubicBezTo>
                <a:cubicBezTo>
                  <a:pt x="970" y="316"/>
                  <a:pt x="970" y="314"/>
                  <a:pt x="969" y="313"/>
                </a:cubicBezTo>
                <a:cubicBezTo>
                  <a:pt x="969" y="312"/>
                  <a:pt x="969" y="311"/>
                  <a:pt x="969" y="310"/>
                </a:cubicBezTo>
                <a:cubicBezTo>
                  <a:pt x="970" y="310"/>
                  <a:pt x="971" y="309"/>
                  <a:pt x="971" y="309"/>
                </a:cubicBezTo>
                <a:cubicBezTo>
                  <a:pt x="972" y="309"/>
                  <a:pt x="972" y="309"/>
                  <a:pt x="972" y="308"/>
                </a:cubicBezTo>
                <a:cubicBezTo>
                  <a:pt x="972" y="307"/>
                  <a:pt x="970" y="306"/>
                  <a:pt x="968" y="306"/>
                </a:cubicBezTo>
                <a:cubicBezTo>
                  <a:pt x="966" y="305"/>
                  <a:pt x="962" y="305"/>
                  <a:pt x="959" y="305"/>
                </a:cubicBezTo>
                <a:cubicBezTo>
                  <a:pt x="956" y="305"/>
                  <a:pt x="952" y="306"/>
                  <a:pt x="950" y="307"/>
                </a:cubicBezTo>
                <a:cubicBezTo>
                  <a:pt x="948" y="308"/>
                  <a:pt x="945" y="310"/>
                  <a:pt x="944" y="310"/>
                </a:cubicBezTo>
                <a:cubicBezTo>
                  <a:pt x="943" y="311"/>
                  <a:pt x="940" y="312"/>
                  <a:pt x="938" y="314"/>
                </a:cubicBezTo>
                <a:cubicBezTo>
                  <a:pt x="937" y="315"/>
                  <a:pt x="933" y="317"/>
                  <a:pt x="931" y="317"/>
                </a:cubicBezTo>
                <a:cubicBezTo>
                  <a:pt x="929" y="318"/>
                  <a:pt x="925" y="319"/>
                  <a:pt x="923" y="319"/>
                </a:cubicBezTo>
                <a:cubicBezTo>
                  <a:pt x="921" y="320"/>
                  <a:pt x="919" y="320"/>
                  <a:pt x="917" y="320"/>
                </a:cubicBezTo>
                <a:cubicBezTo>
                  <a:pt x="915" y="320"/>
                  <a:pt x="913" y="321"/>
                  <a:pt x="912" y="321"/>
                </a:cubicBezTo>
                <a:cubicBezTo>
                  <a:pt x="910" y="321"/>
                  <a:pt x="907" y="322"/>
                  <a:pt x="905" y="323"/>
                </a:cubicBezTo>
                <a:cubicBezTo>
                  <a:pt x="902" y="324"/>
                  <a:pt x="898" y="326"/>
                  <a:pt x="896" y="328"/>
                </a:cubicBezTo>
                <a:cubicBezTo>
                  <a:pt x="894" y="330"/>
                  <a:pt x="892" y="334"/>
                  <a:pt x="892" y="337"/>
                </a:cubicBezTo>
                <a:cubicBezTo>
                  <a:pt x="891" y="339"/>
                  <a:pt x="889" y="342"/>
                  <a:pt x="887" y="343"/>
                </a:cubicBezTo>
                <a:cubicBezTo>
                  <a:pt x="885" y="343"/>
                  <a:pt x="883" y="344"/>
                  <a:pt x="881" y="345"/>
                </a:cubicBezTo>
                <a:cubicBezTo>
                  <a:pt x="880" y="346"/>
                  <a:pt x="878" y="346"/>
                  <a:pt x="876" y="346"/>
                </a:cubicBezTo>
                <a:cubicBezTo>
                  <a:pt x="875" y="346"/>
                  <a:pt x="872" y="346"/>
                  <a:pt x="870" y="346"/>
                </a:cubicBezTo>
                <a:cubicBezTo>
                  <a:pt x="868" y="346"/>
                  <a:pt x="864" y="346"/>
                  <a:pt x="861" y="345"/>
                </a:cubicBezTo>
                <a:cubicBezTo>
                  <a:pt x="858" y="345"/>
                  <a:pt x="855" y="345"/>
                  <a:pt x="853" y="345"/>
                </a:cubicBezTo>
                <a:cubicBezTo>
                  <a:pt x="851" y="346"/>
                  <a:pt x="849" y="348"/>
                  <a:pt x="849" y="350"/>
                </a:cubicBezTo>
                <a:cubicBezTo>
                  <a:pt x="848" y="353"/>
                  <a:pt x="846" y="358"/>
                  <a:pt x="845" y="362"/>
                </a:cubicBezTo>
                <a:cubicBezTo>
                  <a:pt x="844" y="366"/>
                  <a:pt x="842" y="372"/>
                  <a:pt x="841" y="375"/>
                </a:cubicBezTo>
                <a:cubicBezTo>
                  <a:pt x="840" y="379"/>
                  <a:pt x="838" y="383"/>
                  <a:pt x="838" y="386"/>
                </a:cubicBezTo>
                <a:cubicBezTo>
                  <a:pt x="837" y="388"/>
                  <a:pt x="835" y="391"/>
                  <a:pt x="834" y="393"/>
                </a:cubicBezTo>
                <a:cubicBezTo>
                  <a:pt x="833" y="395"/>
                  <a:pt x="831" y="396"/>
                  <a:pt x="831" y="396"/>
                </a:cubicBezTo>
                <a:cubicBezTo>
                  <a:pt x="831" y="396"/>
                  <a:pt x="832" y="393"/>
                  <a:pt x="832" y="390"/>
                </a:cubicBezTo>
                <a:cubicBezTo>
                  <a:pt x="832" y="387"/>
                  <a:pt x="834" y="383"/>
                  <a:pt x="835" y="381"/>
                </a:cubicBezTo>
                <a:cubicBezTo>
                  <a:pt x="836" y="379"/>
                  <a:pt x="837" y="377"/>
                  <a:pt x="838" y="375"/>
                </a:cubicBezTo>
                <a:cubicBezTo>
                  <a:pt x="839" y="374"/>
                  <a:pt x="839" y="372"/>
                  <a:pt x="838" y="371"/>
                </a:cubicBezTo>
                <a:cubicBezTo>
                  <a:pt x="837" y="370"/>
                  <a:pt x="837" y="368"/>
                  <a:pt x="838" y="367"/>
                </a:cubicBezTo>
                <a:cubicBezTo>
                  <a:pt x="838" y="366"/>
                  <a:pt x="839" y="363"/>
                  <a:pt x="840" y="362"/>
                </a:cubicBezTo>
                <a:cubicBezTo>
                  <a:pt x="840" y="360"/>
                  <a:pt x="840" y="358"/>
                  <a:pt x="840" y="356"/>
                </a:cubicBezTo>
                <a:cubicBezTo>
                  <a:pt x="840" y="355"/>
                  <a:pt x="840" y="353"/>
                  <a:pt x="841" y="352"/>
                </a:cubicBezTo>
                <a:cubicBezTo>
                  <a:pt x="842" y="351"/>
                  <a:pt x="843" y="348"/>
                  <a:pt x="844" y="346"/>
                </a:cubicBezTo>
                <a:cubicBezTo>
                  <a:pt x="845" y="343"/>
                  <a:pt x="844" y="342"/>
                  <a:pt x="842" y="344"/>
                </a:cubicBezTo>
                <a:cubicBezTo>
                  <a:pt x="840" y="345"/>
                  <a:pt x="838" y="344"/>
                  <a:pt x="839" y="343"/>
                </a:cubicBezTo>
                <a:cubicBezTo>
                  <a:pt x="840" y="341"/>
                  <a:pt x="841" y="339"/>
                  <a:pt x="842" y="338"/>
                </a:cubicBezTo>
                <a:cubicBezTo>
                  <a:pt x="844" y="337"/>
                  <a:pt x="844" y="336"/>
                  <a:pt x="843" y="335"/>
                </a:cubicBezTo>
                <a:cubicBezTo>
                  <a:pt x="842" y="335"/>
                  <a:pt x="839" y="335"/>
                  <a:pt x="838" y="336"/>
                </a:cubicBezTo>
                <a:cubicBezTo>
                  <a:pt x="836" y="336"/>
                  <a:pt x="833" y="337"/>
                  <a:pt x="831" y="338"/>
                </a:cubicBezTo>
                <a:cubicBezTo>
                  <a:pt x="829" y="338"/>
                  <a:pt x="826" y="338"/>
                  <a:pt x="825" y="338"/>
                </a:cubicBezTo>
                <a:cubicBezTo>
                  <a:pt x="824" y="338"/>
                  <a:pt x="822" y="336"/>
                  <a:pt x="820" y="335"/>
                </a:cubicBezTo>
                <a:cubicBezTo>
                  <a:pt x="818" y="334"/>
                  <a:pt x="816" y="332"/>
                  <a:pt x="816" y="331"/>
                </a:cubicBezTo>
                <a:cubicBezTo>
                  <a:pt x="816" y="330"/>
                  <a:pt x="818" y="330"/>
                  <a:pt x="819" y="330"/>
                </a:cubicBezTo>
                <a:cubicBezTo>
                  <a:pt x="820" y="330"/>
                  <a:pt x="823" y="332"/>
                  <a:pt x="825" y="333"/>
                </a:cubicBezTo>
                <a:cubicBezTo>
                  <a:pt x="826" y="334"/>
                  <a:pt x="828" y="334"/>
                  <a:pt x="827" y="333"/>
                </a:cubicBezTo>
                <a:cubicBezTo>
                  <a:pt x="827" y="332"/>
                  <a:pt x="828" y="331"/>
                  <a:pt x="830" y="332"/>
                </a:cubicBezTo>
                <a:cubicBezTo>
                  <a:pt x="832" y="332"/>
                  <a:pt x="833" y="332"/>
                  <a:pt x="832" y="331"/>
                </a:cubicBezTo>
                <a:cubicBezTo>
                  <a:pt x="831" y="330"/>
                  <a:pt x="830" y="329"/>
                  <a:pt x="828" y="328"/>
                </a:cubicBezTo>
                <a:cubicBezTo>
                  <a:pt x="827" y="327"/>
                  <a:pt x="825" y="325"/>
                  <a:pt x="823" y="324"/>
                </a:cubicBezTo>
                <a:cubicBezTo>
                  <a:pt x="822" y="322"/>
                  <a:pt x="821" y="321"/>
                  <a:pt x="821" y="321"/>
                </a:cubicBezTo>
                <a:cubicBezTo>
                  <a:pt x="821" y="321"/>
                  <a:pt x="822" y="321"/>
                  <a:pt x="823" y="321"/>
                </a:cubicBezTo>
                <a:cubicBezTo>
                  <a:pt x="824" y="321"/>
                  <a:pt x="827" y="322"/>
                  <a:pt x="829" y="323"/>
                </a:cubicBezTo>
                <a:cubicBezTo>
                  <a:pt x="831" y="324"/>
                  <a:pt x="834" y="326"/>
                  <a:pt x="835" y="327"/>
                </a:cubicBezTo>
                <a:cubicBezTo>
                  <a:pt x="836" y="329"/>
                  <a:pt x="838" y="330"/>
                  <a:pt x="840" y="330"/>
                </a:cubicBezTo>
                <a:cubicBezTo>
                  <a:pt x="842" y="330"/>
                  <a:pt x="844" y="329"/>
                  <a:pt x="845" y="327"/>
                </a:cubicBezTo>
                <a:cubicBezTo>
                  <a:pt x="846" y="326"/>
                  <a:pt x="846" y="325"/>
                  <a:pt x="845" y="326"/>
                </a:cubicBezTo>
                <a:cubicBezTo>
                  <a:pt x="843" y="327"/>
                  <a:pt x="841" y="327"/>
                  <a:pt x="840" y="327"/>
                </a:cubicBezTo>
                <a:cubicBezTo>
                  <a:pt x="839" y="327"/>
                  <a:pt x="839" y="327"/>
                  <a:pt x="839" y="326"/>
                </a:cubicBezTo>
                <a:cubicBezTo>
                  <a:pt x="840" y="325"/>
                  <a:pt x="840" y="323"/>
                  <a:pt x="841" y="322"/>
                </a:cubicBezTo>
                <a:cubicBezTo>
                  <a:pt x="842" y="321"/>
                  <a:pt x="843" y="321"/>
                  <a:pt x="845" y="321"/>
                </a:cubicBezTo>
                <a:cubicBezTo>
                  <a:pt x="846" y="321"/>
                  <a:pt x="848" y="321"/>
                  <a:pt x="848" y="322"/>
                </a:cubicBezTo>
                <a:cubicBezTo>
                  <a:pt x="849" y="322"/>
                  <a:pt x="851" y="323"/>
                  <a:pt x="852" y="323"/>
                </a:cubicBezTo>
                <a:cubicBezTo>
                  <a:pt x="853" y="324"/>
                  <a:pt x="856" y="324"/>
                  <a:pt x="857" y="325"/>
                </a:cubicBezTo>
                <a:cubicBezTo>
                  <a:pt x="859" y="326"/>
                  <a:pt x="862" y="327"/>
                  <a:pt x="865" y="328"/>
                </a:cubicBezTo>
                <a:cubicBezTo>
                  <a:pt x="867" y="329"/>
                  <a:pt x="869" y="331"/>
                  <a:pt x="868" y="333"/>
                </a:cubicBezTo>
                <a:cubicBezTo>
                  <a:pt x="868" y="336"/>
                  <a:pt x="868" y="338"/>
                  <a:pt x="868" y="340"/>
                </a:cubicBezTo>
                <a:cubicBezTo>
                  <a:pt x="868" y="341"/>
                  <a:pt x="870" y="342"/>
                  <a:pt x="872" y="343"/>
                </a:cubicBezTo>
                <a:cubicBezTo>
                  <a:pt x="874" y="344"/>
                  <a:pt x="878" y="344"/>
                  <a:pt x="880" y="343"/>
                </a:cubicBezTo>
                <a:cubicBezTo>
                  <a:pt x="882" y="342"/>
                  <a:pt x="885" y="341"/>
                  <a:pt x="886" y="339"/>
                </a:cubicBezTo>
                <a:cubicBezTo>
                  <a:pt x="888" y="338"/>
                  <a:pt x="889" y="334"/>
                  <a:pt x="889" y="332"/>
                </a:cubicBezTo>
                <a:cubicBezTo>
                  <a:pt x="890" y="329"/>
                  <a:pt x="891" y="326"/>
                  <a:pt x="893" y="325"/>
                </a:cubicBezTo>
                <a:cubicBezTo>
                  <a:pt x="895" y="324"/>
                  <a:pt x="899" y="322"/>
                  <a:pt x="902" y="320"/>
                </a:cubicBezTo>
                <a:cubicBezTo>
                  <a:pt x="905" y="319"/>
                  <a:pt x="910" y="317"/>
                  <a:pt x="913" y="317"/>
                </a:cubicBezTo>
                <a:cubicBezTo>
                  <a:pt x="916" y="316"/>
                  <a:pt x="920" y="315"/>
                  <a:pt x="922" y="315"/>
                </a:cubicBezTo>
                <a:cubicBezTo>
                  <a:pt x="924" y="314"/>
                  <a:pt x="927" y="314"/>
                  <a:pt x="929" y="313"/>
                </a:cubicBezTo>
                <a:cubicBezTo>
                  <a:pt x="932" y="312"/>
                  <a:pt x="936" y="310"/>
                  <a:pt x="940" y="308"/>
                </a:cubicBezTo>
                <a:cubicBezTo>
                  <a:pt x="944" y="305"/>
                  <a:pt x="950" y="303"/>
                  <a:pt x="953" y="303"/>
                </a:cubicBezTo>
                <a:cubicBezTo>
                  <a:pt x="957" y="302"/>
                  <a:pt x="961" y="301"/>
                  <a:pt x="963" y="301"/>
                </a:cubicBezTo>
                <a:cubicBezTo>
                  <a:pt x="966" y="300"/>
                  <a:pt x="969" y="298"/>
                  <a:pt x="971" y="297"/>
                </a:cubicBezTo>
                <a:cubicBezTo>
                  <a:pt x="974" y="296"/>
                  <a:pt x="976" y="296"/>
                  <a:pt x="978" y="298"/>
                </a:cubicBezTo>
                <a:cubicBezTo>
                  <a:pt x="979" y="299"/>
                  <a:pt x="981" y="299"/>
                  <a:pt x="982" y="298"/>
                </a:cubicBezTo>
                <a:cubicBezTo>
                  <a:pt x="983" y="297"/>
                  <a:pt x="985" y="295"/>
                  <a:pt x="986" y="292"/>
                </a:cubicBezTo>
                <a:cubicBezTo>
                  <a:pt x="987" y="290"/>
                  <a:pt x="988" y="287"/>
                  <a:pt x="990" y="286"/>
                </a:cubicBezTo>
                <a:cubicBezTo>
                  <a:pt x="991" y="285"/>
                  <a:pt x="993" y="283"/>
                  <a:pt x="994" y="282"/>
                </a:cubicBezTo>
                <a:cubicBezTo>
                  <a:pt x="996" y="281"/>
                  <a:pt x="997" y="279"/>
                  <a:pt x="997" y="279"/>
                </a:cubicBezTo>
                <a:cubicBezTo>
                  <a:pt x="997" y="279"/>
                  <a:pt x="998" y="277"/>
                  <a:pt x="999" y="274"/>
                </a:cubicBezTo>
                <a:cubicBezTo>
                  <a:pt x="1000" y="272"/>
                  <a:pt x="1001" y="268"/>
                  <a:pt x="1002" y="266"/>
                </a:cubicBezTo>
                <a:cubicBezTo>
                  <a:pt x="1002" y="264"/>
                  <a:pt x="1004" y="261"/>
                  <a:pt x="1006" y="259"/>
                </a:cubicBezTo>
                <a:cubicBezTo>
                  <a:pt x="1008" y="257"/>
                  <a:pt x="1011" y="254"/>
                  <a:pt x="1012" y="252"/>
                </a:cubicBezTo>
                <a:cubicBezTo>
                  <a:pt x="1013" y="250"/>
                  <a:pt x="1015" y="247"/>
                  <a:pt x="1016" y="245"/>
                </a:cubicBezTo>
                <a:cubicBezTo>
                  <a:pt x="1017" y="243"/>
                  <a:pt x="1019" y="240"/>
                  <a:pt x="1021" y="239"/>
                </a:cubicBezTo>
                <a:cubicBezTo>
                  <a:pt x="1023" y="237"/>
                  <a:pt x="1027" y="234"/>
                  <a:pt x="1030" y="231"/>
                </a:cubicBezTo>
                <a:cubicBezTo>
                  <a:pt x="1033" y="229"/>
                  <a:pt x="1037" y="227"/>
                  <a:pt x="1039" y="226"/>
                </a:cubicBezTo>
                <a:cubicBezTo>
                  <a:pt x="1040" y="226"/>
                  <a:pt x="1043" y="224"/>
                  <a:pt x="1045" y="223"/>
                </a:cubicBezTo>
                <a:cubicBezTo>
                  <a:pt x="1047" y="222"/>
                  <a:pt x="1049" y="219"/>
                  <a:pt x="1050" y="217"/>
                </a:cubicBezTo>
                <a:cubicBezTo>
                  <a:pt x="1051" y="214"/>
                  <a:pt x="1053" y="210"/>
                  <a:pt x="1054" y="208"/>
                </a:cubicBezTo>
                <a:cubicBezTo>
                  <a:pt x="1055" y="205"/>
                  <a:pt x="1058" y="203"/>
                  <a:pt x="1060" y="202"/>
                </a:cubicBezTo>
                <a:cubicBezTo>
                  <a:pt x="1062" y="202"/>
                  <a:pt x="1065" y="201"/>
                  <a:pt x="1067" y="202"/>
                </a:cubicBezTo>
                <a:cubicBezTo>
                  <a:pt x="1069" y="202"/>
                  <a:pt x="1072" y="201"/>
                  <a:pt x="1073" y="200"/>
                </a:cubicBezTo>
                <a:cubicBezTo>
                  <a:pt x="1074" y="199"/>
                  <a:pt x="1075" y="199"/>
                  <a:pt x="1075" y="199"/>
                </a:cubicBezTo>
                <a:cubicBezTo>
                  <a:pt x="1075" y="199"/>
                  <a:pt x="1074" y="198"/>
                  <a:pt x="1072" y="197"/>
                </a:cubicBezTo>
                <a:cubicBezTo>
                  <a:pt x="1071" y="196"/>
                  <a:pt x="1069" y="196"/>
                  <a:pt x="1068" y="196"/>
                </a:cubicBezTo>
                <a:cubicBezTo>
                  <a:pt x="1067" y="196"/>
                  <a:pt x="1065" y="197"/>
                  <a:pt x="1064" y="197"/>
                </a:cubicBezTo>
                <a:cubicBezTo>
                  <a:pt x="1063" y="198"/>
                  <a:pt x="1064" y="197"/>
                  <a:pt x="1066" y="195"/>
                </a:cubicBezTo>
                <a:cubicBezTo>
                  <a:pt x="1068" y="194"/>
                  <a:pt x="1071" y="191"/>
                  <a:pt x="1072" y="189"/>
                </a:cubicBezTo>
                <a:cubicBezTo>
                  <a:pt x="1074" y="187"/>
                  <a:pt x="1076" y="185"/>
                  <a:pt x="1077" y="184"/>
                </a:cubicBezTo>
                <a:cubicBezTo>
                  <a:pt x="1078" y="183"/>
                  <a:pt x="1078" y="182"/>
                  <a:pt x="1076" y="181"/>
                </a:cubicBezTo>
                <a:cubicBezTo>
                  <a:pt x="1075" y="181"/>
                  <a:pt x="1073" y="181"/>
                  <a:pt x="1073" y="181"/>
                </a:cubicBezTo>
                <a:cubicBezTo>
                  <a:pt x="1072" y="181"/>
                  <a:pt x="1073" y="180"/>
                  <a:pt x="1075" y="179"/>
                </a:cubicBezTo>
                <a:cubicBezTo>
                  <a:pt x="1078" y="178"/>
                  <a:pt x="1080" y="176"/>
                  <a:pt x="1080" y="173"/>
                </a:cubicBezTo>
                <a:cubicBezTo>
                  <a:pt x="1081" y="171"/>
                  <a:pt x="1081" y="168"/>
                  <a:pt x="1080" y="165"/>
                </a:cubicBezTo>
                <a:cubicBezTo>
                  <a:pt x="1080" y="163"/>
                  <a:pt x="1078" y="160"/>
                  <a:pt x="1076" y="158"/>
                </a:cubicBezTo>
                <a:cubicBezTo>
                  <a:pt x="1074" y="156"/>
                  <a:pt x="1071" y="155"/>
                  <a:pt x="1069" y="155"/>
                </a:cubicBezTo>
                <a:cubicBezTo>
                  <a:pt x="1067" y="155"/>
                  <a:pt x="1063" y="154"/>
                  <a:pt x="1060" y="154"/>
                </a:cubicBezTo>
                <a:cubicBezTo>
                  <a:pt x="1056" y="153"/>
                  <a:pt x="1052" y="151"/>
                  <a:pt x="1051" y="149"/>
                </a:cubicBezTo>
                <a:cubicBezTo>
                  <a:pt x="1050" y="147"/>
                  <a:pt x="1048" y="144"/>
                  <a:pt x="1047" y="143"/>
                </a:cubicBezTo>
                <a:cubicBezTo>
                  <a:pt x="1046" y="142"/>
                  <a:pt x="1044" y="142"/>
                  <a:pt x="1043" y="142"/>
                </a:cubicBezTo>
                <a:cubicBezTo>
                  <a:pt x="1042" y="143"/>
                  <a:pt x="1041" y="142"/>
                  <a:pt x="1041" y="141"/>
                </a:cubicBezTo>
                <a:cubicBezTo>
                  <a:pt x="1041" y="140"/>
                  <a:pt x="1042" y="138"/>
                  <a:pt x="1043" y="137"/>
                </a:cubicBezTo>
                <a:cubicBezTo>
                  <a:pt x="1044" y="136"/>
                  <a:pt x="1044" y="134"/>
                  <a:pt x="1043" y="133"/>
                </a:cubicBezTo>
                <a:cubicBezTo>
                  <a:pt x="1043" y="132"/>
                  <a:pt x="1042" y="129"/>
                  <a:pt x="1042" y="128"/>
                </a:cubicBezTo>
                <a:cubicBezTo>
                  <a:pt x="1041" y="127"/>
                  <a:pt x="1041" y="124"/>
                  <a:pt x="1040" y="123"/>
                </a:cubicBezTo>
                <a:cubicBezTo>
                  <a:pt x="1040" y="121"/>
                  <a:pt x="1039" y="118"/>
                  <a:pt x="1038" y="116"/>
                </a:cubicBezTo>
                <a:cubicBezTo>
                  <a:pt x="1037" y="114"/>
                  <a:pt x="1036" y="111"/>
                  <a:pt x="1035" y="111"/>
                </a:cubicBezTo>
                <a:cubicBezTo>
                  <a:pt x="1034" y="110"/>
                  <a:pt x="1033" y="108"/>
                  <a:pt x="1034" y="107"/>
                </a:cubicBezTo>
                <a:cubicBezTo>
                  <a:pt x="1034" y="105"/>
                  <a:pt x="1033" y="102"/>
                  <a:pt x="1032" y="100"/>
                </a:cubicBezTo>
                <a:cubicBezTo>
                  <a:pt x="1031" y="97"/>
                  <a:pt x="1030" y="93"/>
                  <a:pt x="1029" y="90"/>
                </a:cubicBezTo>
                <a:cubicBezTo>
                  <a:pt x="1028" y="88"/>
                  <a:pt x="1027" y="84"/>
                  <a:pt x="1027" y="83"/>
                </a:cubicBezTo>
                <a:cubicBezTo>
                  <a:pt x="1027" y="81"/>
                  <a:pt x="1027" y="75"/>
                  <a:pt x="1027" y="70"/>
                </a:cubicBezTo>
                <a:cubicBezTo>
                  <a:pt x="1027" y="64"/>
                  <a:pt x="1026" y="61"/>
                  <a:pt x="1025" y="64"/>
                </a:cubicBezTo>
                <a:cubicBezTo>
                  <a:pt x="1024" y="67"/>
                  <a:pt x="1022" y="65"/>
                  <a:pt x="1022" y="61"/>
                </a:cubicBezTo>
                <a:cubicBezTo>
                  <a:pt x="1022" y="57"/>
                  <a:pt x="1020" y="52"/>
                  <a:pt x="1018" y="50"/>
                </a:cubicBezTo>
                <a:cubicBezTo>
                  <a:pt x="1017" y="48"/>
                  <a:pt x="1014" y="44"/>
                  <a:pt x="1011" y="43"/>
                </a:cubicBezTo>
                <a:cubicBezTo>
                  <a:pt x="1009" y="41"/>
                  <a:pt x="1007" y="41"/>
                  <a:pt x="1007" y="42"/>
                </a:cubicBezTo>
                <a:cubicBezTo>
                  <a:pt x="1006" y="43"/>
                  <a:pt x="1006" y="46"/>
                  <a:pt x="1007" y="47"/>
                </a:cubicBezTo>
                <a:cubicBezTo>
                  <a:pt x="1007" y="48"/>
                  <a:pt x="1008" y="51"/>
                  <a:pt x="1009" y="53"/>
                </a:cubicBezTo>
                <a:cubicBezTo>
                  <a:pt x="1009" y="55"/>
                  <a:pt x="1009" y="55"/>
                  <a:pt x="1007" y="52"/>
                </a:cubicBezTo>
                <a:cubicBezTo>
                  <a:pt x="1005" y="50"/>
                  <a:pt x="1003" y="49"/>
                  <a:pt x="1002" y="50"/>
                </a:cubicBezTo>
                <a:cubicBezTo>
                  <a:pt x="1000" y="51"/>
                  <a:pt x="999" y="51"/>
                  <a:pt x="999" y="51"/>
                </a:cubicBezTo>
                <a:cubicBezTo>
                  <a:pt x="999" y="51"/>
                  <a:pt x="998" y="52"/>
                  <a:pt x="997" y="54"/>
                </a:cubicBezTo>
                <a:cubicBezTo>
                  <a:pt x="995" y="55"/>
                  <a:pt x="994" y="57"/>
                  <a:pt x="993" y="5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52176" dist="50800" dir="5400000" sx="99435" sy="99435" algn="ctr" rotWithShape="0">
              <a:srgbClr val="000000">
                <a:alpha val="30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7296982" y="1223455"/>
            <a:ext cx="4682472" cy="5331068"/>
            <a:chOff x="19220791" y="5960029"/>
            <a:chExt cx="4682472" cy="5331068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B95CB610-A6C7-274C-B1CD-C4323BEEAECD}"/>
                </a:ext>
              </a:extLst>
            </p:cNvPr>
            <p:cNvSpPr/>
            <p:nvPr/>
          </p:nvSpPr>
          <p:spPr>
            <a:xfrm>
              <a:off x="19391880" y="6155442"/>
              <a:ext cx="4298837" cy="4896000"/>
            </a:xfrm>
            <a:prstGeom prst="rect">
              <a:avLst/>
            </a:prstGeom>
            <a:solidFill>
              <a:srgbClr val="FFFFFF">
                <a:alpha val="52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9391880" y="6192010"/>
              <a:ext cx="42951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21529" hangingPunct="0"/>
              <a:r>
                <a:rPr lang="pt-BR" sz="2000" b="1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Revoga as Portarias do QUALIDOT</a:t>
              </a:r>
            </a:p>
          </p:txBody>
        </p:sp>
        <p:sp>
          <p:nvSpPr>
            <p:cNvPr id="40" name="Meio-quadro 39">
              <a:extLst>
                <a:ext uri="{FF2B5EF4-FFF2-40B4-BE49-F238E27FC236}">
                  <a16:creationId xmlns:a16="http://schemas.microsoft.com/office/drawing/2014/main" id="{5758BDC4-43C0-1E4E-B11E-060BBDF64622}"/>
                </a:ext>
              </a:extLst>
            </p:cNvPr>
            <p:cNvSpPr/>
            <p:nvPr/>
          </p:nvSpPr>
          <p:spPr>
            <a:xfrm>
              <a:off x="19220791" y="5960029"/>
              <a:ext cx="652246" cy="632255"/>
            </a:xfrm>
            <a:prstGeom prst="halfFrame">
              <a:avLst/>
            </a:prstGeom>
            <a:solidFill>
              <a:srgbClr val="1DA443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1" name="Meio-quadro 40">
              <a:extLst>
                <a:ext uri="{FF2B5EF4-FFF2-40B4-BE49-F238E27FC236}">
                  <a16:creationId xmlns:a16="http://schemas.microsoft.com/office/drawing/2014/main" id="{C4247C54-3828-1C43-8EB4-96270EE6D2A5}"/>
                </a:ext>
              </a:extLst>
            </p:cNvPr>
            <p:cNvSpPr/>
            <p:nvPr/>
          </p:nvSpPr>
          <p:spPr>
            <a:xfrm rot="10800000">
              <a:off x="23251017" y="10614600"/>
              <a:ext cx="652246" cy="632255"/>
            </a:xfrm>
            <a:prstGeom prst="halfFrame">
              <a:avLst/>
            </a:prstGeom>
            <a:solidFill>
              <a:srgbClr val="1DA443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9434184" y="7043780"/>
              <a:ext cx="429511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ctr" defTabSz="821529" hangingPunct="0">
                <a:buFont typeface="Wingdings" panose="05000000000000000000" pitchFamily="2" charset="2"/>
                <a:buChar char="q"/>
              </a:pPr>
              <a:r>
                <a:rPr lang="pt-BR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Portaria GM/MS Nº 3.264, </a:t>
              </a:r>
            </a:p>
            <a:p>
              <a:pPr lvl="0" algn="ctr" defTabSz="821529" hangingPunct="0"/>
              <a:r>
                <a:rPr lang="pt-BR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de 11 de Agosto de 2022 </a:t>
              </a:r>
            </a:p>
            <a:p>
              <a:pPr lvl="0" algn="just" defTabSz="821529" hangingPunct="0"/>
              <a:r>
                <a:rPr lang="pt-BR" b="1" i="1" dirty="0"/>
                <a:t>Altera a Portaria de Consolidação GM/MS nº 5, de 28 de setembro de 2017, para instituir o Programa de Qualidade no Processo de Doação e Transplantes (QUALIDOT).</a:t>
              </a:r>
              <a:endParaRPr lang="pt-BR" kern="0" dirty="0">
                <a:solidFill>
                  <a:srgbClr val="5C4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endParaRPr>
            </a:p>
            <a:p>
              <a:pPr lvl="0" algn="ctr" defTabSz="821529" hangingPunct="0"/>
              <a:endParaRPr lang="pt-BR" sz="1100" kern="0" dirty="0">
                <a:solidFill>
                  <a:srgbClr val="5C4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endParaRPr>
            </a:p>
            <a:p>
              <a:pPr marL="285750" lvl="0" indent="-285750" algn="ctr" defTabSz="821529" hangingPunct="0">
                <a:buFont typeface="Wingdings" panose="05000000000000000000" pitchFamily="2" charset="2"/>
                <a:buChar char="q"/>
              </a:pPr>
              <a:r>
                <a:rPr lang="pt-BR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Portaria GM/MS Nº 3.265, </a:t>
              </a:r>
            </a:p>
            <a:p>
              <a:pPr lvl="0" algn="ctr" defTabSz="821529" hangingPunct="0"/>
              <a:r>
                <a:rPr lang="pt-BR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de 11 de AGOSTO de 2022</a:t>
              </a:r>
            </a:p>
            <a:p>
              <a:pPr lvl="0" algn="just" defTabSz="821529" hangingPunct="0"/>
              <a:r>
                <a:rPr lang="pt-BR" b="1" i="1" dirty="0"/>
                <a:t>Define o 1º Ciclo do Programa de Qualidade no Processo de Doação e Transplantes (QUALIDOT), da Portaria de Consolidação GM/MS nº 5, de 28 de setembro de</a:t>
              </a:r>
              <a:r>
                <a:rPr lang="pt-BR" b="1" dirty="0"/>
                <a:t> 2017</a:t>
              </a:r>
              <a:endParaRPr lang="pt-BR" b="1" kern="0" dirty="0">
                <a:solidFill>
                  <a:srgbClr val="5C4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endParaRP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318129" y="1855710"/>
            <a:ext cx="4692776" cy="3766745"/>
            <a:chOff x="19220791" y="5960029"/>
            <a:chExt cx="4692776" cy="3766745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B95CB610-A6C7-274C-B1CD-C4323BEEAECD}"/>
                </a:ext>
              </a:extLst>
            </p:cNvPr>
            <p:cNvSpPr/>
            <p:nvPr/>
          </p:nvSpPr>
          <p:spPr>
            <a:xfrm>
              <a:off x="19391880" y="6155443"/>
              <a:ext cx="4298837" cy="3375917"/>
            </a:xfrm>
            <a:prstGeom prst="rect">
              <a:avLst/>
            </a:prstGeom>
            <a:solidFill>
              <a:srgbClr val="FFFFFF">
                <a:alpha val="52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9391880" y="6192010"/>
              <a:ext cx="42951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21529" hangingPunct="0"/>
              <a:r>
                <a:rPr lang="pt-BR" sz="2000" b="1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Revoga a Portaria IFTDO</a:t>
              </a:r>
            </a:p>
          </p:txBody>
        </p:sp>
        <p:sp>
          <p:nvSpPr>
            <p:cNvPr id="46" name="Meio-quadro 45">
              <a:extLst>
                <a:ext uri="{FF2B5EF4-FFF2-40B4-BE49-F238E27FC236}">
                  <a16:creationId xmlns:a16="http://schemas.microsoft.com/office/drawing/2014/main" id="{5758BDC4-43C0-1E4E-B11E-060BBDF64622}"/>
                </a:ext>
              </a:extLst>
            </p:cNvPr>
            <p:cNvSpPr/>
            <p:nvPr/>
          </p:nvSpPr>
          <p:spPr>
            <a:xfrm>
              <a:off x="19220791" y="5960029"/>
              <a:ext cx="652246" cy="632255"/>
            </a:xfrm>
            <a:prstGeom prst="halfFrame">
              <a:avLst/>
            </a:prstGeom>
            <a:solidFill>
              <a:srgbClr val="1DA443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7" name="Meio-quadro 46">
              <a:extLst>
                <a:ext uri="{FF2B5EF4-FFF2-40B4-BE49-F238E27FC236}">
                  <a16:creationId xmlns:a16="http://schemas.microsoft.com/office/drawing/2014/main" id="{C4247C54-3828-1C43-8EB4-96270EE6D2A5}"/>
                </a:ext>
              </a:extLst>
            </p:cNvPr>
            <p:cNvSpPr/>
            <p:nvPr/>
          </p:nvSpPr>
          <p:spPr>
            <a:xfrm rot="10800000">
              <a:off x="23261321" y="9094519"/>
              <a:ext cx="652246" cy="632255"/>
            </a:xfrm>
            <a:prstGeom prst="halfFrame">
              <a:avLst/>
            </a:prstGeom>
            <a:solidFill>
              <a:srgbClr val="1DA443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9391880" y="7246956"/>
              <a:ext cx="429511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ctr" defTabSz="821529" hangingPunct="0">
                <a:buFont typeface="Wingdings" panose="05000000000000000000" pitchFamily="2" charset="2"/>
                <a:buChar char="q"/>
              </a:pPr>
              <a:r>
                <a:rPr lang="pt-BR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Nº 845/2012 </a:t>
              </a:r>
            </a:p>
            <a:p>
              <a:pPr lvl="0" algn="just" defTabSz="821529" hangingPunct="0"/>
              <a:r>
                <a:rPr lang="pt-BR" b="1" dirty="0"/>
                <a:t>Incremento Financeiro para a realização de procedimentos de Transplantes e o processo de Doação de Órgãos</a:t>
              </a:r>
              <a:endParaRPr lang="pt-BR" b="1" kern="0" dirty="0">
                <a:solidFill>
                  <a:srgbClr val="5C4C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04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916691" y="555555"/>
            <a:ext cx="7726679" cy="500246"/>
          </a:xfrm>
        </p:spPr>
        <p:txBody>
          <a:bodyPr/>
          <a:lstStyle/>
          <a:p>
            <a:pPr algn="ctr"/>
            <a:r>
              <a:rPr lang="pt-BR" sz="2800" dirty="0">
                <a:latin typeface="Montserrat ExtraBold" panose="00000900000000000000" pitchFamily="2" charset="0"/>
              </a:rPr>
              <a:t>Incentivo </a:t>
            </a:r>
            <a:r>
              <a:rPr lang="pt-BR" sz="2800" dirty="0" smtClean="0">
                <a:latin typeface="Montserrat ExtraBold" panose="00000900000000000000" pitchFamily="2" charset="0"/>
              </a:rPr>
              <a:t>- transplante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EFFDBF9-C397-5CF5-0131-1C766260BFA6}"/>
              </a:ext>
            </a:extLst>
          </p:cNvPr>
          <p:cNvSpPr>
            <a:spLocks/>
          </p:cNvSpPr>
          <p:nvPr/>
        </p:nvSpPr>
        <p:spPr bwMode="auto">
          <a:xfrm>
            <a:off x="697870" y="1967662"/>
            <a:ext cx="3936759" cy="4111190"/>
          </a:xfrm>
          <a:custGeom>
            <a:avLst/>
            <a:gdLst/>
            <a:ahLst/>
            <a:cxnLst>
              <a:cxn ang="0">
                <a:pos x="868" y="129"/>
              </a:cxn>
              <a:cxn ang="0">
                <a:pos x="763" y="148"/>
              </a:cxn>
              <a:cxn ang="0">
                <a:pos x="639" y="157"/>
              </a:cxn>
              <a:cxn ang="0">
                <a:pos x="593" y="2"/>
              </a:cxn>
              <a:cxn ang="0">
                <a:pos x="475" y="71"/>
              </a:cxn>
              <a:cxn ang="0">
                <a:pos x="440" y="129"/>
              </a:cxn>
              <a:cxn ang="0">
                <a:pos x="383" y="200"/>
              </a:cxn>
              <a:cxn ang="0">
                <a:pos x="291" y="162"/>
              </a:cxn>
              <a:cxn ang="0">
                <a:pos x="200" y="209"/>
              </a:cxn>
              <a:cxn ang="0">
                <a:pos x="170" y="449"/>
              </a:cxn>
              <a:cxn ang="0">
                <a:pos x="42" y="498"/>
              </a:cxn>
              <a:cxn ang="0">
                <a:pos x="27" y="650"/>
              </a:cxn>
              <a:cxn ang="0">
                <a:pos x="156" y="690"/>
              </a:cxn>
              <a:cxn ang="0">
                <a:pos x="299" y="722"/>
              </a:cxn>
              <a:cxn ang="0">
                <a:pos x="385" y="725"/>
              </a:cxn>
              <a:cxn ang="0">
                <a:pos x="476" y="814"/>
              </a:cxn>
              <a:cxn ang="0">
                <a:pos x="609" y="867"/>
              </a:cxn>
              <a:cxn ang="0">
                <a:pos x="723" y="1028"/>
              </a:cxn>
              <a:cxn ang="0">
                <a:pos x="729" y="1183"/>
              </a:cxn>
              <a:cxn ang="0">
                <a:pos x="793" y="1238"/>
              </a:cxn>
              <a:cxn ang="0">
                <a:pos x="881" y="1331"/>
              </a:cxn>
              <a:cxn ang="0">
                <a:pos x="904" y="1439"/>
              </a:cxn>
              <a:cxn ang="0">
                <a:pos x="817" y="1529"/>
              </a:cxn>
              <a:cxn ang="0">
                <a:pos x="826" y="1640"/>
              </a:cxn>
              <a:cxn ang="0">
                <a:pos x="947" y="1707"/>
              </a:cxn>
              <a:cxn ang="0">
                <a:pos x="1010" y="1660"/>
              </a:cxn>
              <a:cxn ang="0">
                <a:pos x="1118" y="1484"/>
              </a:cxn>
              <a:cxn ang="0">
                <a:pos x="1123" y="1400"/>
              </a:cxn>
              <a:cxn ang="0">
                <a:pos x="1180" y="1350"/>
              </a:cxn>
              <a:cxn ang="0">
                <a:pos x="1285" y="1300"/>
              </a:cxn>
              <a:cxn ang="0">
                <a:pos x="1368" y="1292"/>
              </a:cxn>
              <a:cxn ang="0">
                <a:pos x="1446" y="1213"/>
              </a:cxn>
              <a:cxn ang="0">
                <a:pos x="1530" y="1037"/>
              </a:cxn>
              <a:cxn ang="0">
                <a:pos x="1547" y="880"/>
              </a:cxn>
              <a:cxn ang="0">
                <a:pos x="1570" y="844"/>
              </a:cxn>
              <a:cxn ang="0">
                <a:pos x="1652" y="748"/>
              </a:cxn>
              <a:cxn ang="0">
                <a:pos x="1747" y="611"/>
              </a:cxn>
              <a:cxn ang="0">
                <a:pos x="1682" y="489"/>
              </a:cxn>
              <a:cxn ang="0">
                <a:pos x="1517" y="376"/>
              </a:cxn>
              <a:cxn ang="0">
                <a:pos x="1408" y="363"/>
              </a:cxn>
              <a:cxn ang="0">
                <a:pos x="1341" y="351"/>
              </a:cxn>
              <a:cxn ang="0">
                <a:pos x="1313" y="344"/>
              </a:cxn>
              <a:cxn ang="0">
                <a:pos x="1285" y="311"/>
              </a:cxn>
              <a:cxn ang="0">
                <a:pos x="1245" y="282"/>
              </a:cxn>
              <a:cxn ang="0">
                <a:pos x="1187" y="269"/>
              </a:cxn>
              <a:cxn ang="0">
                <a:pos x="1136" y="304"/>
              </a:cxn>
              <a:cxn ang="0">
                <a:pos x="1101" y="458"/>
              </a:cxn>
              <a:cxn ang="0">
                <a:pos x="1090" y="378"/>
              </a:cxn>
              <a:cxn ang="0">
                <a:pos x="1075" y="318"/>
              </a:cxn>
              <a:cxn ang="0">
                <a:pos x="1034" y="346"/>
              </a:cxn>
              <a:cxn ang="0">
                <a:pos x="1025" y="316"/>
              </a:cxn>
              <a:cxn ang="0">
                <a:pos x="1128" y="300"/>
              </a:cxn>
              <a:cxn ang="0">
                <a:pos x="1067" y="241"/>
              </a:cxn>
              <a:cxn ang="0">
                <a:pos x="994" y="303"/>
              </a:cxn>
              <a:cxn ang="0">
                <a:pos x="969" y="324"/>
              </a:cxn>
              <a:cxn ang="0">
                <a:pos x="870" y="346"/>
              </a:cxn>
              <a:cxn ang="0">
                <a:pos x="843" y="335"/>
              </a:cxn>
              <a:cxn ang="0">
                <a:pos x="839" y="326"/>
              </a:cxn>
              <a:cxn ang="0">
                <a:pos x="971" y="297"/>
              </a:cxn>
              <a:cxn ang="0">
                <a:pos x="1075" y="199"/>
              </a:cxn>
              <a:cxn ang="0">
                <a:pos x="1042" y="128"/>
              </a:cxn>
            </a:cxnLst>
            <a:rect l="0" t="0" r="r" b="b"/>
            <a:pathLst>
              <a:path w="1749" h="1753">
                <a:moveTo>
                  <a:pt x="993" y="58"/>
                </a:moveTo>
                <a:cubicBezTo>
                  <a:pt x="993" y="59"/>
                  <a:pt x="990" y="63"/>
                  <a:pt x="987" y="66"/>
                </a:cubicBezTo>
                <a:cubicBezTo>
                  <a:pt x="984" y="70"/>
                  <a:pt x="980" y="75"/>
                  <a:pt x="978" y="79"/>
                </a:cubicBezTo>
                <a:cubicBezTo>
                  <a:pt x="977" y="82"/>
                  <a:pt x="974" y="86"/>
                  <a:pt x="972" y="88"/>
                </a:cubicBezTo>
                <a:cubicBezTo>
                  <a:pt x="970" y="89"/>
                  <a:pt x="968" y="91"/>
                  <a:pt x="968" y="93"/>
                </a:cubicBezTo>
                <a:cubicBezTo>
                  <a:pt x="968" y="95"/>
                  <a:pt x="966" y="99"/>
                  <a:pt x="964" y="103"/>
                </a:cubicBezTo>
                <a:cubicBezTo>
                  <a:pt x="963" y="106"/>
                  <a:pt x="961" y="109"/>
                  <a:pt x="961" y="110"/>
                </a:cubicBezTo>
                <a:cubicBezTo>
                  <a:pt x="960" y="110"/>
                  <a:pt x="960" y="112"/>
                  <a:pt x="960" y="114"/>
                </a:cubicBezTo>
                <a:cubicBezTo>
                  <a:pt x="959" y="116"/>
                  <a:pt x="959" y="119"/>
                  <a:pt x="958" y="121"/>
                </a:cubicBezTo>
                <a:cubicBezTo>
                  <a:pt x="957" y="122"/>
                  <a:pt x="954" y="125"/>
                  <a:pt x="952" y="127"/>
                </a:cubicBezTo>
                <a:cubicBezTo>
                  <a:pt x="950" y="128"/>
                  <a:pt x="946" y="131"/>
                  <a:pt x="944" y="132"/>
                </a:cubicBezTo>
                <a:cubicBezTo>
                  <a:pt x="942" y="134"/>
                  <a:pt x="938" y="135"/>
                  <a:pt x="936" y="134"/>
                </a:cubicBezTo>
                <a:cubicBezTo>
                  <a:pt x="934" y="134"/>
                  <a:pt x="931" y="133"/>
                  <a:pt x="931" y="134"/>
                </a:cubicBezTo>
                <a:cubicBezTo>
                  <a:pt x="930" y="134"/>
                  <a:pt x="929" y="133"/>
                  <a:pt x="928" y="132"/>
                </a:cubicBezTo>
                <a:cubicBezTo>
                  <a:pt x="927" y="131"/>
                  <a:pt x="923" y="131"/>
                  <a:pt x="919" y="131"/>
                </a:cubicBezTo>
                <a:cubicBezTo>
                  <a:pt x="916" y="131"/>
                  <a:pt x="911" y="130"/>
                  <a:pt x="909" y="129"/>
                </a:cubicBezTo>
                <a:cubicBezTo>
                  <a:pt x="906" y="128"/>
                  <a:pt x="902" y="129"/>
                  <a:pt x="900" y="131"/>
                </a:cubicBezTo>
                <a:cubicBezTo>
                  <a:pt x="897" y="133"/>
                  <a:pt x="893" y="135"/>
                  <a:pt x="890" y="136"/>
                </a:cubicBezTo>
                <a:cubicBezTo>
                  <a:pt x="887" y="137"/>
                  <a:pt x="882" y="137"/>
                  <a:pt x="879" y="136"/>
                </a:cubicBezTo>
                <a:cubicBezTo>
                  <a:pt x="875" y="135"/>
                  <a:pt x="872" y="133"/>
                  <a:pt x="870" y="132"/>
                </a:cubicBezTo>
                <a:cubicBezTo>
                  <a:pt x="869" y="130"/>
                  <a:pt x="868" y="129"/>
                  <a:pt x="868" y="129"/>
                </a:cubicBezTo>
                <a:cubicBezTo>
                  <a:pt x="863" y="127"/>
                  <a:pt x="863" y="127"/>
                  <a:pt x="863" y="127"/>
                </a:cubicBezTo>
                <a:cubicBezTo>
                  <a:pt x="859" y="123"/>
                  <a:pt x="859" y="123"/>
                  <a:pt x="859" y="123"/>
                </a:cubicBezTo>
                <a:cubicBezTo>
                  <a:pt x="859" y="123"/>
                  <a:pt x="857" y="123"/>
                  <a:pt x="856" y="123"/>
                </a:cubicBezTo>
                <a:cubicBezTo>
                  <a:pt x="854" y="123"/>
                  <a:pt x="851" y="121"/>
                  <a:pt x="850" y="120"/>
                </a:cubicBezTo>
                <a:cubicBezTo>
                  <a:pt x="849" y="118"/>
                  <a:pt x="846" y="117"/>
                  <a:pt x="845" y="117"/>
                </a:cubicBezTo>
                <a:cubicBezTo>
                  <a:pt x="843" y="118"/>
                  <a:pt x="840" y="118"/>
                  <a:pt x="839" y="119"/>
                </a:cubicBezTo>
                <a:cubicBezTo>
                  <a:pt x="837" y="120"/>
                  <a:pt x="835" y="120"/>
                  <a:pt x="834" y="120"/>
                </a:cubicBezTo>
                <a:cubicBezTo>
                  <a:pt x="833" y="120"/>
                  <a:pt x="831" y="121"/>
                  <a:pt x="829" y="123"/>
                </a:cubicBezTo>
                <a:cubicBezTo>
                  <a:pt x="827" y="125"/>
                  <a:pt x="825" y="125"/>
                  <a:pt x="824" y="125"/>
                </a:cubicBezTo>
                <a:cubicBezTo>
                  <a:pt x="823" y="124"/>
                  <a:pt x="821" y="123"/>
                  <a:pt x="818" y="124"/>
                </a:cubicBezTo>
                <a:cubicBezTo>
                  <a:pt x="816" y="124"/>
                  <a:pt x="812" y="123"/>
                  <a:pt x="810" y="123"/>
                </a:cubicBezTo>
                <a:cubicBezTo>
                  <a:pt x="808" y="122"/>
                  <a:pt x="804" y="124"/>
                  <a:pt x="801" y="127"/>
                </a:cubicBezTo>
                <a:cubicBezTo>
                  <a:pt x="798" y="130"/>
                  <a:pt x="798" y="134"/>
                  <a:pt x="800" y="136"/>
                </a:cubicBezTo>
                <a:cubicBezTo>
                  <a:pt x="802" y="139"/>
                  <a:pt x="804" y="142"/>
                  <a:pt x="805" y="144"/>
                </a:cubicBezTo>
                <a:cubicBezTo>
                  <a:pt x="806" y="146"/>
                  <a:pt x="805" y="148"/>
                  <a:pt x="803" y="149"/>
                </a:cubicBezTo>
                <a:cubicBezTo>
                  <a:pt x="802" y="150"/>
                  <a:pt x="798" y="151"/>
                  <a:pt x="796" y="150"/>
                </a:cubicBezTo>
                <a:cubicBezTo>
                  <a:pt x="793" y="149"/>
                  <a:pt x="789" y="148"/>
                  <a:pt x="787" y="148"/>
                </a:cubicBezTo>
                <a:cubicBezTo>
                  <a:pt x="784" y="147"/>
                  <a:pt x="781" y="146"/>
                  <a:pt x="778" y="146"/>
                </a:cubicBezTo>
                <a:cubicBezTo>
                  <a:pt x="775" y="146"/>
                  <a:pt x="773" y="145"/>
                  <a:pt x="773" y="145"/>
                </a:cubicBezTo>
                <a:cubicBezTo>
                  <a:pt x="773" y="145"/>
                  <a:pt x="772" y="146"/>
                  <a:pt x="770" y="147"/>
                </a:cubicBezTo>
                <a:cubicBezTo>
                  <a:pt x="768" y="147"/>
                  <a:pt x="765" y="148"/>
                  <a:pt x="763" y="148"/>
                </a:cubicBezTo>
                <a:cubicBezTo>
                  <a:pt x="760" y="148"/>
                  <a:pt x="757" y="147"/>
                  <a:pt x="756" y="146"/>
                </a:cubicBezTo>
                <a:cubicBezTo>
                  <a:pt x="754" y="144"/>
                  <a:pt x="751" y="144"/>
                  <a:pt x="749" y="145"/>
                </a:cubicBezTo>
                <a:cubicBezTo>
                  <a:pt x="747" y="146"/>
                  <a:pt x="744" y="146"/>
                  <a:pt x="742" y="146"/>
                </a:cubicBezTo>
                <a:cubicBezTo>
                  <a:pt x="741" y="146"/>
                  <a:pt x="739" y="148"/>
                  <a:pt x="738" y="150"/>
                </a:cubicBezTo>
                <a:cubicBezTo>
                  <a:pt x="737" y="152"/>
                  <a:pt x="736" y="154"/>
                  <a:pt x="734" y="156"/>
                </a:cubicBezTo>
                <a:cubicBezTo>
                  <a:pt x="733" y="157"/>
                  <a:pt x="730" y="157"/>
                  <a:pt x="728" y="157"/>
                </a:cubicBezTo>
                <a:cubicBezTo>
                  <a:pt x="725" y="156"/>
                  <a:pt x="723" y="156"/>
                  <a:pt x="722" y="157"/>
                </a:cubicBezTo>
                <a:cubicBezTo>
                  <a:pt x="721" y="158"/>
                  <a:pt x="719" y="159"/>
                  <a:pt x="716" y="160"/>
                </a:cubicBezTo>
                <a:cubicBezTo>
                  <a:pt x="713" y="161"/>
                  <a:pt x="711" y="162"/>
                  <a:pt x="710" y="164"/>
                </a:cubicBezTo>
                <a:cubicBezTo>
                  <a:pt x="709" y="165"/>
                  <a:pt x="706" y="165"/>
                  <a:pt x="703" y="164"/>
                </a:cubicBezTo>
                <a:cubicBezTo>
                  <a:pt x="700" y="163"/>
                  <a:pt x="698" y="164"/>
                  <a:pt x="697" y="165"/>
                </a:cubicBezTo>
                <a:cubicBezTo>
                  <a:pt x="697" y="166"/>
                  <a:pt x="695" y="168"/>
                  <a:pt x="692" y="169"/>
                </a:cubicBezTo>
                <a:cubicBezTo>
                  <a:pt x="690" y="170"/>
                  <a:pt x="688" y="173"/>
                  <a:pt x="688" y="174"/>
                </a:cubicBezTo>
                <a:cubicBezTo>
                  <a:pt x="688" y="175"/>
                  <a:pt x="686" y="177"/>
                  <a:pt x="683" y="178"/>
                </a:cubicBezTo>
                <a:cubicBezTo>
                  <a:pt x="681" y="178"/>
                  <a:pt x="678" y="179"/>
                  <a:pt x="677" y="180"/>
                </a:cubicBezTo>
                <a:cubicBezTo>
                  <a:pt x="676" y="181"/>
                  <a:pt x="673" y="180"/>
                  <a:pt x="671" y="179"/>
                </a:cubicBezTo>
                <a:cubicBezTo>
                  <a:pt x="669" y="177"/>
                  <a:pt x="667" y="175"/>
                  <a:pt x="667" y="175"/>
                </a:cubicBezTo>
                <a:cubicBezTo>
                  <a:pt x="667" y="175"/>
                  <a:pt x="666" y="175"/>
                  <a:pt x="664" y="175"/>
                </a:cubicBezTo>
                <a:cubicBezTo>
                  <a:pt x="662" y="175"/>
                  <a:pt x="658" y="174"/>
                  <a:pt x="655" y="172"/>
                </a:cubicBezTo>
                <a:cubicBezTo>
                  <a:pt x="652" y="171"/>
                  <a:pt x="648" y="167"/>
                  <a:pt x="646" y="165"/>
                </a:cubicBezTo>
                <a:cubicBezTo>
                  <a:pt x="643" y="163"/>
                  <a:pt x="640" y="159"/>
                  <a:pt x="639" y="157"/>
                </a:cubicBezTo>
                <a:cubicBezTo>
                  <a:pt x="637" y="155"/>
                  <a:pt x="634" y="152"/>
                  <a:pt x="633" y="151"/>
                </a:cubicBezTo>
                <a:cubicBezTo>
                  <a:pt x="631" y="150"/>
                  <a:pt x="630" y="145"/>
                  <a:pt x="630" y="141"/>
                </a:cubicBezTo>
                <a:cubicBezTo>
                  <a:pt x="631" y="136"/>
                  <a:pt x="630" y="132"/>
                  <a:pt x="628" y="132"/>
                </a:cubicBezTo>
                <a:cubicBezTo>
                  <a:pt x="627" y="132"/>
                  <a:pt x="625" y="130"/>
                  <a:pt x="624" y="128"/>
                </a:cubicBezTo>
                <a:cubicBezTo>
                  <a:pt x="624" y="126"/>
                  <a:pt x="622" y="123"/>
                  <a:pt x="621" y="120"/>
                </a:cubicBezTo>
                <a:cubicBezTo>
                  <a:pt x="620" y="117"/>
                  <a:pt x="620" y="114"/>
                  <a:pt x="620" y="111"/>
                </a:cubicBezTo>
                <a:cubicBezTo>
                  <a:pt x="620" y="109"/>
                  <a:pt x="621" y="106"/>
                  <a:pt x="621" y="103"/>
                </a:cubicBezTo>
                <a:cubicBezTo>
                  <a:pt x="622" y="101"/>
                  <a:pt x="623" y="96"/>
                  <a:pt x="625" y="93"/>
                </a:cubicBezTo>
                <a:cubicBezTo>
                  <a:pt x="627" y="89"/>
                  <a:pt x="628" y="84"/>
                  <a:pt x="627" y="82"/>
                </a:cubicBezTo>
                <a:cubicBezTo>
                  <a:pt x="626" y="79"/>
                  <a:pt x="628" y="75"/>
                  <a:pt x="630" y="73"/>
                </a:cubicBezTo>
                <a:cubicBezTo>
                  <a:pt x="632" y="71"/>
                  <a:pt x="635" y="67"/>
                  <a:pt x="636" y="65"/>
                </a:cubicBezTo>
                <a:cubicBezTo>
                  <a:pt x="637" y="62"/>
                  <a:pt x="637" y="57"/>
                  <a:pt x="636" y="54"/>
                </a:cubicBezTo>
                <a:cubicBezTo>
                  <a:pt x="635" y="51"/>
                  <a:pt x="633" y="46"/>
                  <a:pt x="632" y="44"/>
                </a:cubicBezTo>
                <a:cubicBezTo>
                  <a:pt x="632" y="41"/>
                  <a:pt x="630" y="37"/>
                  <a:pt x="627" y="36"/>
                </a:cubicBezTo>
                <a:cubicBezTo>
                  <a:pt x="625" y="34"/>
                  <a:pt x="621" y="33"/>
                  <a:pt x="618" y="33"/>
                </a:cubicBezTo>
                <a:cubicBezTo>
                  <a:pt x="615" y="33"/>
                  <a:pt x="614" y="30"/>
                  <a:pt x="615" y="28"/>
                </a:cubicBezTo>
                <a:cubicBezTo>
                  <a:pt x="616" y="25"/>
                  <a:pt x="618" y="20"/>
                  <a:pt x="618" y="17"/>
                </a:cubicBezTo>
                <a:cubicBezTo>
                  <a:pt x="619" y="14"/>
                  <a:pt x="619" y="10"/>
                  <a:pt x="618" y="9"/>
                </a:cubicBezTo>
                <a:cubicBezTo>
                  <a:pt x="617" y="7"/>
                  <a:pt x="615" y="4"/>
                  <a:pt x="612" y="2"/>
                </a:cubicBezTo>
                <a:cubicBezTo>
                  <a:pt x="610" y="1"/>
                  <a:pt x="606" y="0"/>
                  <a:pt x="603" y="1"/>
                </a:cubicBezTo>
                <a:cubicBezTo>
                  <a:pt x="601" y="2"/>
                  <a:pt x="596" y="2"/>
                  <a:pt x="593" y="2"/>
                </a:cubicBezTo>
                <a:cubicBezTo>
                  <a:pt x="590" y="2"/>
                  <a:pt x="588" y="2"/>
                  <a:pt x="588" y="2"/>
                </a:cubicBezTo>
                <a:cubicBezTo>
                  <a:pt x="588" y="2"/>
                  <a:pt x="589" y="5"/>
                  <a:pt x="590" y="8"/>
                </a:cubicBezTo>
                <a:cubicBezTo>
                  <a:pt x="591" y="11"/>
                  <a:pt x="591" y="15"/>
                  <a:pt x="590" y="17"/>
                </a:cubicBezTo>
                <a:cubicBezTo>
                  <a:pt x="589" y="19"/>
                  <a:pt x="586" y="22"/>
                  <a:pt x="583" y="23"/>
                </a:cubicBezTo>
                <a:cubicBezTo>
                  <a:pt x="580" y="25"/>
                  <a:pt x="577" y="28"/>
                  <a:pt x="576" y="30"/>
                </a:cubicBezTo>
                <a:cubicBezTo>
                  <a:pt x="575" y="32"/>
                  <a:pt x="571" y="34"/>
                  <a:pt x="568" y="34"/>
                </a:cubicBezTo>
                <a:cubicBezTo>
                  <a:pt x="564" y="33"/>
                  <a:pt x="561" y="34"/>
                  <a:pt x="560" y="35"/>
                </a:cubicBezTo>
                <a:cubicBezTo>
                  <a:pt x="559" y="36"/>
                  <a:pt x="557" y="38"/>
                  <a:pt x="556" y="38"/>
                </a:cubicBezTo>
                <a:cubicBezTo>
                  <a:pt x="554" y="39"/>
                  <a:pt x="551" y="41"/>
                  <a:pt x="550" y="43"/>
                </a:cubicBezTo>
                <a:cubicBezTo>
                  <a:pt x="549" y="45"/>
                  <a:pt x="546" y="47"/>
                  <a:pt x="544" y="47"/>
                </a:cubicBezTo>
                <a:cubicBezTo>
                  <a:pt x="543" y="47"/>
                  <a:pt x="540" y="49"/>
                  <a:pt x="537" y="50"/>
                </a:cubicBezTo>
                <a:cubicBezTo>
                  <a:pt x="535" y="52"/>
                  <a:pt x="532" y="53"/>
                  <a:pt x="530" y="52"/>
                </a:cubicBezTo>
                <a:cubicBezTo>
                  <a:pt x="528" y="51"/>
                  <a:pt x="525" y="52"/>
                  <a:pt x="524" y="53"/>
                </a:cubicBezTo>
                <a:cubicBezTo>
                  <a:pt x="522" y="54"/>
                  <a:pt x="518" y="55"/>
                  <a:pt x="514" y="54"/>
                </a:cubicBezTo>
                <a:cubicBezTo>
                  <a:pt x="511" y="53"/>
                  <a:pt x="506" y="53"/>
                  <a:pt x="504" y="55"/>
                </a:cubicBezTo>
                <a:cubicBezTo>
                  <a:pt x="502" y="56"/>
                  <a:pt x="499" y="57"/>
                  <a:pt x="498" y="57"/>
                </a:cubicBezTo>
                <a:cubicBezTo>
                  <a:pt x="496" y="57"/>
                  <a:pt x="494" y="59"/>
                  <a:pt x="493" y="61"/>
                </a:cubicBezTo>
                <a:cubicBezTo>
                  <a:pt x="493" y="63"/>
                  <a:pt x="493" y="67"/>
                  <a:pt x="494" y="69"/>
                </a:cubicBezTo>
                <a:cubicBezTo>
                  <a:pt x="495" y="71"/>
                  <a:pt x="494" y="75"/>
                  <a:pt x="491" y="76"/>
                </a:cubicBezTo>
                <a:cubicBezTo>
                  <a:pt x="489" y="77"/>
                  <a:pt x="485" y="78"/>
                  <a:pt x="483" y="77"/>
                </a:cubicBezTo>
                <a:cubicBezTo>
                  <a:pt x="481" y="76"/>
                  <a:pt x="477" y="73"/>
                  <a:pt x="475" y="71"/>
                </a:cubicBezTo>
                <a:cubicBezTo>
                  <a:pt x="473" y="68"/>
                  <a:pt x="470" y="65"/>
                  <a:pt x="468" y="64"/>
                </a:cubicBezTo>
                <a:cubicBezTo>
                  <a:pt x="467" y="62"/>
                  <a:pt x="464" y="62"/>
                  <a:pt x="462" y="63"/>
                </a:cubicBezTo>
                <a:cubicBezTo>
                  <a:pt x="460" y="65"/>
                  <a:pt x="458" y="66"/>
                  <a:pt x="456" y="65"/>
                </a:cubicBezTo>
                <a:cubicBezTo>
                  <a:pt x="455" y="64"/>
                  <a:pt x="452" y="64"/>
                  <a:pt x="450" y="64"/>
                </a:cubicBezTo>
                <a:cubicBezTo>
                  <a:pt x="447" y="63"/>
                  <a:pt x="443" y="64"/>
                  <a:pt x="441" y="65"/>
                </a:cubicBezTo>
                <a:cubicBezTo>
                  <a:pt x="438" y="65"/>
                  <a:pt x="436" y="65"/>
                  <a:pt x="435" y="64"/>
                </a:cubicBezTo>
                <a:cubicBezTo>
                  <a:pt x="434" y="62"/>
                  <a:pt x="433" y="60"/>
                  <a:pt x="431" y="58"/>
                </a:cubicBezTo>
                <a:cubicBezTo>
                  <a:pt x="430" y="56"/>
                  <a:pt x="427" y="55"/>
                  <a:pt x="424" y="55"/>
                </a:cubicBezTo>
                <a:cubicBezTo>
                  <a:pt x="422" y="55"/>
                  <a:pt x="418" y="56"/>
                  <a:pt x="416" y="56"/>
                </a:cubicBezTo>
                <a:cubicBezTo>
                  <a:pt x="413" y="57"/>
                  <a:pt x="410" y="55"/>
                  <a:pt x="408" y="53"/>
                </a:cubicBezTo>
                <a:cubicBezTo>
                  <a:pt x="406" y="51"/>
                  <a:pt x="403" y="49"/>
                  <a:pt x="403" y="50"/>
                </a:cubicBezTo>
                <a:cubicBezTo>
                  <a:pt x="402" y="51"/>
                  <a:pt x="402" y="53"/>
                  <a:pt x="403" y="55"/>
                </a:cubicBezTo>
                <a:cubicBezTo>
                  <a:pt x="404" y="56"/>
                  <a:pt x="406" y="59"/>
                  <a:pt x="407" y="60"/>
                </a:cubicBezTo>
                <a:cubicBezTo>
                  <a:pt x="407" y="62"/>
                  <a:pt x="410" y="65"/>
                  <a:pt x="412" y="67"/>
                </a:cubicBezTo>
                <a:cubicBezTo>
                  <a:pt x="414" y="69"/>
                  <a:pt x="419" y="73"/>
                  <a:pt x="422" y="75"/>
                </a:cubicBezTo>
                <a:cubicBezTo>
                  <a:pt x="425" y="77"/>
                  <a:pt x="428" y="81"/>
                  <a:pt x="427" y="83"/>
                </a:cubicBezTo>
                <a:cubicBezTo>
                  <a:pt x="426" y="86"/>
                  <a:pt x="426" y="90"/>
                  <a:pt x="427" y="94"/>
                </a:cubicBezTo>
                <a:cubicBezTo>
                  <a:pt x="427" y="98"/>
                  <a:pt x="429" y="103"/>
                  <a:pt x="430" y="105"/>
                </a:cubicBezTo>
                <a:cubicBezTo>
                  <a:pt x="431" y="108"/>
                  <a:pt x="434" y="112"/>
                  <a:pt x="435" y="114"/>
                </a:cubicBezTo>
                <a:cubicBezTo>
                  <a:pt x="436" y="117"/>
                  <a:pt x="437" y="121"/>
                  <a:pt x="436" y="124"/>
                </a:cubicBezTo>
                <a:cubicBezTo>
                  <a:pt x="436" y="127"/>
                  <a:pt x="437" y="129"/>
                  <a:pt x="440" y="129"/>
                </a:cubicBezTo>
                <a:cubicBezTo>
                  <a:pt x="443" y="130"/>
                  <a:pt x="447" y="130"/>
                  <a:pt x="449" y="130"/>
                </a:cubicBezTo>
                <a:cubicBezTo>
                  <a:pt x="451" y="130"/>
                  <a:pt x="456" y="130"/>
                  <a:pt x="459" y="131"/>
                </a:cubicBezTo>
                <a:cubicBezTo>
                  <a:pt x="462" y="131"/>
                  <a:pt x="465" y="133"/>
                  <a:pt x="465" y="135"/>
                </a:cubicBezTo>
                <a:cubicBezTo>
                  <a:pt x="466" y="137"/>
                  <a:pt x="467" y="139"/>
                  <a:pt x="467" y="139"/>
                </a:cubicBezTo>
                <a:cubicBezTo>
                  <a:pt x="467" y="139"/>
                  <a:pt x="466" y="140"/>
                  <a:pt x="465" y="141"/>
                </a:cubicBezTo>
                <a:cubicBezTo>
                  <a:pt x="464" y="142"/>
                  <a:pt x="462" y="144"/>
                  <a:pt x="460" y="144"/>
                </a:cubicBezTo>
                <a:cubicBezTo>
                  <a:pt x="459" y="145"/>
                  <a:pt x="456" y="146"/>
                  <a:pt x="454" y="147"/>
                </a:cubicBezTo>
                <a:cubicBezTo>
                  <a:pt x="452" y="147"/>
                  <a:pt x="449" y="149"/>
                  <a:pt x="448" y="150"/>
                </a:cubicBezTo>
                <a:cubicBezTo>
                  <a:pt x="446" y="151"/>
                  <a:pt x="444" y="151"/>
                  <a:pt x="442" y="152"/>
                </a:cubicBezTo>
                <a:cubicBezTo>
                  <a:pt x="441" y="152"/>
                  <a:pt x="439" y="154"/>
                  <a:pt x="437" y="156"/>
                </a:cubicBezTo>
                <a:cubicBezTo>
                  <a:pt x="436" y="158"/>
                  <a:pt x="434" y="162"/>
                  <a:pt x="434" y="164"/>
                </a:cubicBezTo>
                <a:cubicBezTo>
                  <a:pt x="434" y="167"/>
                  <a:pt x="433" y="170"/>
                  <a:pt x="431" y="171"/>
                </a:cubicBezTo>
                <a:cubicBezTo>
                  <a:pt x="429" y="172"/>
                  <a:pt x="426" y="174"/>
                  <a:pt x="425" y="176"/>
                </a:cubicBezTo>
                <a:cubicBezTo>
                  <a:pt x="423" y="178"/>
                  <a:pt x="420" y="178"/>
                  <a:pt x="419" y="177"/>
                </a:cubicBezTo>
                <a:cubicBezTo>
                  <a:pt x="418" y="176"/>
                  <a:pt x="416" y="176"/>
                  <a:pt x="414" y="177"/>
                </a:cubicBezTo>
                <a:cubicBezTo>
                  <a:pt x="412" y="179"/>
                  <a:pt x="409" y="181"/>
                  <a:pt x="409" y="183"/>
                </a:cubicBezTo>
                <a:cubicBezTo>
                  <a:pt x="408" y="184"/>
                  <a:pt x="406" y="185"/>
                  <a:pt x="403" y="185"/>
                </a:cubicBezTo>
                <a:cubicBezTo>
                  <a:pt x="401" y="185"/>
                  <a:pt x="399" y="186"/>
                  <a:pt x="398" y="186"/>
                </a:cubicBezTo>
                <a:cubicBezTo>
                  <a:pt x="397" y="187"/>
                  <a:pt x="393" y="189"/>
                  <a:pt x="390" y="190"/>
                </a:cubicBezTo>
                <a:cubicBezTo>
                  <a:pt x="387" y="191"/>
                  <a:pt x="384" y="194"/>
                  <a:pt x="384" y="196"/>
                </a:cubicBezTo>
                <a:cubicBezTo>
                  <a:pt x="384" y="197"/>
                  <a:pt x="383" y="199"/>
                  <a:pt x="383" y="200"/>
                </a:cubicBezTo>
                <a:cubicBezTo>
                  <a:pt x="382" y="201"/>
                  <a:pt x="380" y="202"/>
                  <a:pt x="378" y="203"/>
                </a:cubicBezTo>
                <a:cubicBezTo>
                  <a:pt x="376" y="203"/>
                  <a:pt x="374" y="205"/>
                  <a:pt x="373" y="208"/>
                </a:cubicBezTo>
                <a:cubicBezTo>
                  <a:pt x="373" y="210"/>
                  <a:pt x="371" y="213"/>
                  <a:pt x="369" y="214"/>
                </a:cubicBezTo>
                <a:cubicBezTo>
                  <a:pt x="367" y="215"/>
                  <a:pt x="366" y="214"/>
                  <a:pt x="366" y="212"/>
                </a:cubicBezTo>
                <a:cubicBezTo>
                  <a:pt x="366" y="210"/>
                  <a:pt x="366" y="207"/>
                  <a:pt x="367" y="205"/>
                </a:cubicBezTo>
                <a:cubicBezTo>
                  <a:pt x="368" y="203"/>
                  <a:pt x="367" y="201"/>
                  <a:pt x="366" y="200"/>
                </a:cubicBezTo>
                <a:cubicBezTo>
                  <a:pt x="364" y="199"/>
                  <a:pt x="362" y="199"/>
                  <a:pt x="360" y="199"/>
                </a:cubicBezTo>
                <a:cubicBezTo>
                  <a:pt x="358" y="200"/>
                  <a:pt x="355" y="201"/>
                  <a:pt x="354" y="202"/>
                </a:cubicBezTo>
                <a:cubicBezTo>
                  <a:pt x="352" y="203"/>
                  <a:pt x="350" y="205"/>
                  <a:pt x="349" y="207"/>
                </a:cubicBezTo>
                <a:cubicBezTo>
                  <a:pt x="348" y="209"/>
                  <a:pt x="345" y="210"/>
                  <a:pt x="342" y="211"/>
                </a:cubicBezTo>
                <a:cubicBezTo>
                  <a:pt x="339" y="212"/>
                  <a:pt x="336" y="211"/>
                  <a:pt x="334" y="211"/>
                </a:cubicBezTo>
                <a:cubicBezTo>
                  <a:pt x="332" y="210"/>
                  <a:pt x="328" y="209"/>
                  <a:pt x="327" y="208"/>
                </a:cubicBezTo>
                <a:cubicBezTo>
                  <a:pt x="325" y="207"/>
                  <a:pt x="322" y="204"/>
                  <a:pt x="319" y="202"/>
                </a:cubicBezTo>
                <a:cubicBezTo>
                  <a:pt x="317" y="199"/>
                  <a:pt x="313" y="196"/>
                  <a:pt x="310" y="194"/>
                </a:cubicBezTo>
                <a:cubicBezTo>
                  <a:pt x="308" y="193"/>
                  <a:pt x="305" y="191"/>
                  <a:pt x="305" y="191"/>
                </a:cubicBezTo>
                <a:cubicBezTo>
                  <a:pt x="305" y="191"/>
                  <a:pt x="303" y="192"/>
                  <a:pt x="301" y="192"/>
                </a:cubicBezTo>
                <a:cubicBezTo>
                  <a:pt x="299" y="192"/>
                  <a:pt x="297" y="191"/>
                  <a:pt x="297" y="189"/>
                </a:cubicBezTo>
                <a:cubicBezTo>
                  <a:pt x="297" y="187"/>
                  <a:pt x="297" y="184"/>
                  <a:pt x="298" y="182"/>
                </a:cubicBezTo>
                <a:cubicBezTo>
                  <a:pt x="298" y="180"/>
                  <a:pt x="298" y="177"/>
                  <a:pt x="297" y="175"/>
                </a:cubicBezTo>
                <a:cubicBezTo>
                  <a:pt x="297" y="173"/>
                  <a:pt x="296" y="171"/>
                  <a:pt x="295" y="169"/>
                </a:cubicBezTo>
                <a:cubicBezTo>
                  <a:pt x="294" y="167"/>
                  <a:pt x="292" y="164"/>
                  <a:pt x="291" y="162"/>
                </a:cubicBezTo>
                <a:cubicBezTo>
                  <a:pt x="289" y="159"/>
                  <a:pt x="287" y="156"/>
                  <a:pt x="285" y="154"/>
                </a:cubicBezTo>
                <a:cubicBezTo>
                  <a:pt x="284" y="153"/>
                  <a:pt x="281" y="152"/>
                  <a:pt x="278" y="153"/>
                </a:cubicBezTo>
                <a:cubicBezTo>
                  <a:pt x="275" y="154"/>
                  <a:pt x="272" y="157"/>
                  <a:pt x="270" y="159"/>
                </a:cubicBezTo>
                <a:cubicBezTo>
                  <a:pt x="269" y="160"/>
                  <a:pt x="265" y="163"/>
                  <a:pt x="263" y="165"/>
                </a:cubicBezTo>
                <a:cubicBezTo>
                  <a:pt x="260" y="167"/>
                  <a:pt x="257" y="168"/>
                  <a:pt x="255" y="167"/>
                </a:cubicBezTo>
                <a:cubicBezTo>
                  <a:pt x="254" y="166"/>
                  <a:pt x="252" y="165"/>
                  <a:pt x="252" y="163"/>
                </a:cubicBezTo>
                <a:cubicBezTo>
                  <a:pt x="251" y="162"/>
                  <a:pt x="249" y="160"/>
                  <a:pt x="248" y="160"/>
                </a:cubicBezTo>
                <a:cubicBezTo>
                  <a:pt x="247" y="159"/>
                  <a:pt x="245" y="160"/>
                  <a:pt x="244" y="161"/>
                </a:cubicBezTo>
                <a:cubicBezTo>
                  <a:pt x="243" y="162"/>
                  <a:pt x="243" y="164"/>
                  <a:pt x="244" y="167"/>
                </a:cubicBezTo>
                <a:cubicBezTo>
                  <a:pt x="244" y="169"/>
                  <a:pt x="243" y="170"/>
                  <a:pt x="241" y="170"/>
                </a:cubicBezTo>
                <a:cubicBezTo>
                  <a:pt x="239" y="170"/>
                  <a:pt x="235" y="170"/>
                  <a:pt x="231" y="171"/>
                </a:cubicBezTo>
                <a:cubicBezTo>
                  <a:pt x="228" y="172"/>
                  <a:pt x="221" y="172"/>
                  <a:pt x="217" y="172"/>
                </a:cubicBezTo>
                <a:cubicBezTo>
                  <a:pt x="213" y="172"/>
                  <a:pt x="206" y="173"/>
                  <a:pt x="202" y="173"/>
                </a:cubicBezTo>
                <a:cubicBezTo>
                  <a:pt x="197" y="173"/>
                  <a:pt x="192" y="172"/>
                  <a:pt x="191" y="172"/>
                </a:cubicBezTo>
                <a:cubicBezTo>
                  <a:pt x="189" y="172"/>
                  <a:pt x="187" y="172"/>
                  <a:pt x="185" y="172"/>
                </a:cubicBezTo>
                <a:cubicBezTo>
                  <a:pt x="183" y="172"/>
                  <a:pt x="180" y="173"/>
                  <a:pt x="177" y="174"/>
                </a:cubicBezTo>
                <a:cubicBezTo>
                  <a:pt x="174" y="175"/>
                  <a:pt x="172" y="178"/>
                  <a:pt x="171" y="180"/>
                </a:cubicBezTo>
                <a:cubicBezTo>
                  <a:pt x="170" y="183"/>
                  <a:pt x="170" y="189"/>
                  <a:pt x="171" y="194"/>
                </a:cubicBezTo>
                <a:cubicBezTo>
                  <a:pt x="172" y="198"/>
                  <a:pt x="175" y="202"/>
                  <a:pt x="178" y="203"/>
                </a:cubicBezTo>
                <a:cubicBezTo>
                  <a:pt x="181" y="204"/>
                  <a:pt x="187" y="204"/>
                  <a:pt x="191" y="204"/>
                </a:cubicBezTo>
                <a:cubicBezTo>
                  <a:pt x="194" y="203"/>
                  <a:pt x="199" y="206"/>
                  <a:pt x="200" y="209"/>
                </a:cubicBezTo>
                <a:cubicBezTo>
                  <a:pt x="201" y="212"/>
                  <a:pt x="203" y="216"/>
                  <a:pt x="203" y="218"/>
                </a:cubicBezTo>
                <a:cubicBezTo>
                  <a:pt x="203" y="220"/>
                  <a:pt x="201" y="222"/>
                  <a:pt x="200" y="222"/>
                </a:cubicBezTo>
                <a:cubicBezTo>
                  <a:pt x="199" y="223"/>
                  <a:pt x="196" y="222"/>
                  <a:pt x="193" y="221"/>
                </a:cubicBezTo>
                <a:cubicBezTo>
                  <a:pt x="191" y="220"/>
                  <a:pt x="188" y="219"/>
                  <a:pt x="186" y="220"/>
                </a:cubicBezTo>
                <a:cubicBezTo>
                  <a:pt x="184" y="221"/>
                  <a:pt x="181" y="223"/>
                  <a:pt x="180" y="223"/>
                </a:cubicBezTo>
                <a:cubicBezTo>
                  <a:pt x="179" y="224"/>
                  <a:pt x="176" y="225"/>
                  <a:pt x="173" y="226"/>
                </a:cubicBezTo>
                <a:cubicBezTo>
                  <a:pt x="170" y="226"/>
                  <a:pt x="166" y="227"/>
                  <a:pt x="164" y="228"/>
                </a:cubicBezTo>
                <a:cubicBezTo>
                  <a:pt x="163" y="229"/>
                  <a:pt x="162" y="236"/>
                  <a:pt x="162" y="244"/>
                </a:cubicBezTo>
                <a:cubicBezTo>
                  <a:pt x="163" y="253"/>
                  <a:pt x="165" y="261"/>
                  <a:pt x="167" y="264"/>
                </a:cubicBezTo>
                <a:cubicBezTo>
                  <a:pt x="168" y="266"/>
                  <a:pt x="172" y="270"/>
                  <a:pt x="175" y="272"/>
                </a:cubicBezTo>
                <a:cubicBezTo>
                  <a:pt x="178" y="274"/>
                  <a:pt x="181" y="277"/>
                  <a:pt x="182" y="278"/>
                </a:cubicBezTo>
                <a:cubicBezTo>
                  <a:pt x="183" y="279"/>
                  <a:pt x="184" y="281"/>
                  <a:pt x="183" y="283"/>
                </a:cubicBezTo>
                <a:cubicBezTo>
                  <a:pt x="183" y="285"/>
                  <a:pt x="185" y="289"/>
                  <a:pt x="187" y="292"/>
                </a:cubicBezTo>
                <a:cubicBezTo>
                  <a:pt x="189" y="296"/>
                  <a:pt x="192" y="301"/>
                  <a:pt x="193" y="305"/>
                </a:cubicBezTo>
                <a:cubicBezTo>
                  <a:pt x="194" y="308"/>
                  <a:pt x="194" y="313"/>
                  <a:pt x="193" y="315"/>
                </a:cubicBezTo>
                <a:cubicBezTo>
                  <a:pt x="192" y="317"/>
                  <a:pt x="190" y="322"/>
                  <a:pt x="190" y="324"/>
                </a:cubicBezTo>
                <a:cubicBezTo>
                  <a:pt x="190" y="327"/>
                  <a:pt x="189" y="338"/>
                  <a:pt x="187" y="348"/>
                </a:cubicBezTo>
                <a:cubicBezTo>
                  <a:pt x="185" y="359"/>
                  <a:pt x="183" y="377"/>
                  <a:pt x="181" y="389"/>
                </a:cubicBezTo>
                <a:cubicBezTo>
                  <a:pt x="179" y="401"/>
                  <a:pt x="177" y="415"/>
                  <a:pt x="177" y="420"/>
                </a:cubicBezTo>
                <a:cubicBezTo>
                  <a:pt x="176" y="424"/>
                  <a:pt x="174" y="433"/>
                  <a:pt x="173" y="439"/>
                </a:cubicBezTo>
                <a:cubicBezTo>
                  <a:pt x="171" y="445"/>
                  <a:pt x="170" y="449"/>
                  <a:pt x="170" y="449"/>
                </a:cubicBezTo>
                <a:cubicBezTo>
                  <a:pt x="170" y="449"/>
                  <a:pt x="169" y="449"/>
                  <a:pt x="168" y="448"/>
                </a:cubicBezTo>
                <a:cubicBezTo>
                  <a:pt x="166" y="448"/>
                  <a:pt x="164" y="448"/>
                  <a:pt x="163" y="449"/>
                </a:cubicBezTo>
                <a:cubicBezTo>
                  <a:pt x="161" y="450"/>
                  <a:pt x="159" y="449"/>
                  <a:pt x="158" y="447"/>
                </a:cubicBezTo>
                <a:cubicBezTo>
                  <a:pt x="156" y="445"/>
                  <a:pt x="154" y="443"/>
                  <a:pt x="152" y="443"/>
                </a:cubicBezTo>
                <a:cubicBezTo>
                  <a:pt x="151" y="442"/>
                  <a:pt x="148" y="442"/>
                  <a:pt x="145" y="443"/>
                </a:cubicBezTo>
                <a:cubicBezTo>
                  <a:pt x="143" y="444"/>
                  <a:pt x="139" y="445"/>
                  <a:pt x="137" y="445"/>
                </a:cubicBezTo>
                <a:cubicBezTo>
                  <a:pt x="134" y="446"/>
                  <a:pt x="131" y="449"/>
                  <a:pt x="129" y="451"/>
                </a:cubicBezTo>
                <a:cubicBezTo>
                  <a:pt x="128" y="453"/>
                  <a:pt x="126" y="455"/>
                  <a:pt x="124" y="455"/>
                </a:cubicBezTo>
                <a:cubicBezTo>
                  <a:pt x="123" y="454"/>
                  <a:pt x="120" y="454"/>
                  <a:pt x="118" y="454"/>
                </a:cubicBezTo>
                <a:cubicBezTo>
                  <a:pt x="116" y="454"/>
                  <a:pt x="113" y="456"/>
                  <a:pt x="112" y="457"/>
                </a:cubicBezTo>
                <a:cubicBezTo>
                  <a:pt x="110" y="458"/>
                  <a:pt x="109" y="459"/>
                  <a:pt x="108" y="459"/>
                </a:cubicBezTo>
                <a:cubicBezTo>
                  <a:pt x="107" y="459"/>
                  <a:pt x="104" y="460"/>
                  <a:pt x="101" y="461"/>
                </a:cubicBezTo>
                <a:cubicBezTo>
                  <a:pt x="99" y="462"/>
                  <a:pt x="95" y="463"/>
                  <a:pt x="93" y="462"/>
                </a:cubicBezTo>
                <a:cubicBezTo>
                  <a:pt x="91" y="461"/>
                  <a:pt x="88" y="461"/>
                  <a:pt x="86" y="463"/>
                </a:cubicBezTo>
                <a:cubicBezTo>
                  <a:pt x="84" y="465"/>
                  <a:pt x="80" y="468"/>
                  <a:pt x="78" y="471"/>
                </a:cubicBezTo>
                <a:cubicBezTo>
                  <a:pt x="75" y="473"/>
                  <a:pt x="72" y="475"/>
                  <a:pt x="69" y="475"/>
                </a:cubicBezTo>
                <a:cubicBezTo>
                  <a:pt x="67" y="476"/>
                  <a:pt x="65" y="477"/>
                  <a:pt x="64" y="479"/>
                </a:cubicBezTo>
                <a:cubicBezTo>
                  <a:pt x="64" y="481"/>
                  <a:pt x="62" y="483"/>
                  <a:pt x="61" y="484"/>
                </a:cubicBezTo>
                <a:cubicBezTo>
                  <a:pt x="59" y="485"/>
                  <a:pt x="56" y="486"/>
                  <a:pt x="55" y="488"/>
                </a:cubicBezTo>
                <a:cubicBezTo>
                  <a:pt x="53" y="489"/>
                  <a:pt x="49" y="491"/>
                  <a:pt x="47" y="492"/>
                </a:cubicBezTo>
                <a:cubicBezTo>
                  <a:pt x="45" y="494"/>
                  <a:pt x="42" y="496"/>
                  <a:pt x="42" y="498"/>
                </a:cubicBezTo>
                <a:cubicBezTo>
                  <a:pt x="42" y="499"/>
                  <a:pt x="42" y="502"/>
                  <a:pt x="41" y="504"/>
                </a:cubicBezTo>
                <a:cubicBezTo>
                  <a:pt x="41" y="506"/>
                  <a:pt x="41" y="510"/>
                  <a:pt x="41" y="513"/>
                </a:cubicBezTo>
                <a:cubicBezTo>
                  <a:pt x="41" y="517"/>
                  <a:pt x="39" y="522"/>
                  <a:pt x="37" y="526"/>
                </a:cubicBezTo>
                <a:cubicBezTo>
                  <a:pt x="35" y="529"/>
                  <a:pt x="33" y="534"/>
                  <a:pt x="31" y="536"/>
                </a:cubicBezTo>
                <a:cubicBezTo>
                  <a:pt x="30" y="538"/>
                  <a:pt x="30" y="542"/>
                  <a:pt x="31" y="545"/>
                </a:cubicBezTo>
                <a:cubicBezTo>
                  <a:pt x="33" y="548"/>
                  <a:pt x="34" y="553"/>
                  <a:pt x="34" y="556"/>
                </a:cubicBezTo>
                <a:cubicBezTo>
                  <a:pt x="34" y="558"/>
                  <a:pt x="32" y="561"/>
                  <a:pt x="29" y="562"/>
                </a:cubicBezTo>
                <a:cubicBezTo>
                  <a:pt x="26" y="563"/>
                  <a:pt x="22" y="565"/>
                  <a:pt x="20" y="567"/>
                </a:cubicBezTo>
                <a:cubicBezTo>
                  <a:pt x="18" y="569"/>
                  <a:pt x="14" y="573"/>
                  <a:pt x="12" y="575"/>
                </a:cubicBezTo>
                <a:cubicBezTo>
                  <a:pt x="10" y="577"/>
                  <a:pt x="9" y="581"/>
                  <a:pt x="9" y="584"/>
                </a:cubicBezTo>
                <a:cubicBezTo>
                  <a:pt x="9" y="587"/>
                  <a:pt x="9" y="589"/>
                  <a:pt x="9" y="589"/>
                </a:cubicBezTo>
                <a:cubicBezTo>
                  <a:pt x="9" y="589"/>
                  <a:pt x="9" y="591"/>
                  <a:pt x="10" y="594"/>
                </a:cubicBezTo>
                <a:cubicBezTo>
                  <a:pt x="11" y="597"/>
                  <a:pt x="9" y="600"/>
                  <a:pt x="6" y="600"/>
                </a:cubicBezTo>
                <a:cubicBezTo>
                  <a:pt x="4" y="601"/>
                  <a:pt x="1" y="603"/>
                  <a:pt x="1" y="605"/>
                </a:cubicBezTo>
                <a:cubicBezTo>
                  <a:pt x="0" y="607"/>
                  <a:pt x="1" y="610"/>
                  <a:pt x="2" y="612"/>
                </a:cubicBezTo>
                <a:cubicBezTo>
                  <a:pt x="3" y="614"/>
                  <a:pt x="6" y="616"/>
                  <a:pt x="8" y="618"/>
                </a:cubicBezTo>
                <a:cubicBezTo>
                  <a:pt x="10" y="619"/>
                  <a:pt x="12" y="622"/>
                  <a:pt x="11" y="624"/>
                </a:cubicBezTo>
                <a:cubicBezTo>
                  <a:pt x="10" y="626"/>
                  <a:pt x="11" y="628"/>
                  <a:pt x="13" y="629"/>
                </a:cubicBezTo>
                <a:cubicBezTo>
                  <a:pt x="14" y="630"/>
                  <a:pt x="16" y="633"/>
                  <a:pt x="18" y="637"/>
                </a:cubicBezTo>
                <a:cubicBezTo>
                  <a:pt x="19" y="640"/>
                  <a:pt x="21" y="644"/>
                  <a:pt x="22" y="645"/>
                </a:cubicBezTo>
                <a:cubicBezTo>
                  <a:pt x="24" y="647"/>
                  <a:pt x="26" y="649"/>
                  <a:pt x="27" y="650"/>
                </a:cubicBezTo>
                <a:cubicBezTo>
                  <a:pt x="29" y="651"/>
                  <a:pt x="30" y="653"/>
                  <a:pt x="31" y="655"/>
                </a:cubicBezTo>
                <a:cubicBezTo>
                  <a:pt x="32" y="657"/>
                  <a:pt x="34" y="660"/>
                  <a:pt x="36" y="661"/>
                </a:cubicBezTo>
                <a:cubicBezTo>
                  <a:pt x="38" y="662"/>
                  <a:pt x="41" y="664"/>
                  <a:pt x="43" y="666"/>
                </a:cubicBezTo>
                <a:cubicBezTo>
                  <a:pt x="44" y="668"/>
                  <a:pt x="46" y="671"/>
                  <a:pt x="47" y="672"/>
                </a:cubicBezTo>
                <a:cubicBezTo>
                  <a:pt x="47" y="674"/>
                  <a:pt x="48" y="677"/>
                  <a:pt x="48" y="680"/>
                </a:cubicBezTo>
                <a:cubicBezTo>
                  <a:pt x="47" y="682"/>
                  <a:pt x="46" y="686"/>
                  <a:pt x="44" y="687"/>
                </a:cubicBezTo>
                <a:cubicBezTo>
                  <a:pt x="43" y="688"/>
                  <a:pt x="41" y="690"/>
                  <a:pt x="41" y="691"/>
                </a:cubicBezTo>
                <a:cubicBezTo>
                  <a:pt x="41" y="693"/>
                  <a:pt x="44" y="694"/>
                  <a:pt x="48" y="693"/>
                </a:cubicBezTo>
                <a:cubicBezTo>
                  <a:pt x="53" y="693"/>
                  <a:pt x="59" y="693"/>
                  <a:pt x="62" y="694"/>
                </a:cubicBezTo>
                <a:cubicBezTo>
                  <a:pt x="65" y="694"/>
                  <a:pt x="70" y="695"/>
                  <a:pt x="73" y="695"/>
                </a:cubicBezTo>
                <a:cubicBezTo>
                  <a:pt x="76" y="695"/>
                  <a:pt x="80" y="698"/>
                  <a:pt x="81" y="701"/>
                </a:cubicBezTo>
                <a:cubicBezTo>
                  <a:pt x="82" y="704"/>
                  <a:pt x="84" y="707"/>
                  <a:pt x="85" y="708"/>
                </a:cubicBezTo>
                <a:cubicBezTo>
                  <a:pt x="85" y="710"/>
                  <a:pt x="86" y="712"/>
                  <a:pt x="86" y="714"/>
                </a:cubicBezTo>
                <a:cubicBezTo>
                  <a:pt x="86" y="715"/>
                  <a:pt x="89" y="717"/>
                  <a:pt x="93" y="717"/>
                </a:cubicBezTo>
                <a:cubicBezTo>
                  <a:pt x="97" y="717"/>
                  <a:pt x="104" y="716"/>
                  <a:pt x="108" y="716"/>
                </a:cubicBezTo>
                <a:cubicBezTo>
                  <a:pt x="112" y="716"/>
                  <a:pt x="117" y="716"/>
                  <a:pt x="120" y="715"/>
                </a:cubicBezTo>
                <a:cubicBezTo>
                  <a:pt x="122" y="714"/>
                  <a:pt x="126" y="712"/>
                  <a:pt x="129" y="710"/>
                </a:cubicBezTo>
                <a:cubicBezTo>
                  <a:pt x="132" y="707"/>
                  <a:pt x="136" y="703"/>
                  <a:pt x="139" y="700"/>
                </a:cubicBezTo>
                <a:cubicBezTo>
                  <a:pt x="142" y="698"/>
                  <a:pt x="146" y="694"/>
                  <a:pt x="148" y="692"/>
                </a:cubicBezTo>
                <a:cubicBezTo>
                  <a:pt x="150" y="691"/>
                  <a:pt x="153" y="689"/>
                  <a:pt x="155" y="688"/>
                </a:cubicBezTo>
                <a:cubicBezTo>
                  <a:pt x="157" y="687"/>
                  <a:pt x="157" y="688"/>
                  <a:pt x="156" y="690"/>
                </a:cubicBezTo>
                <a:cubicBezTo>
                  <a:pt x="155" y="693"/>
                  <a:pt x="155" y="696"/>
                  <a:pt x="155" y="697"/>
                </a:cubicBezTo>
                <a:cubicBezTo>
                  <a:pt x="156" y="698"/>
                  <a:pt x="156" y="700"/>
                  <a:pt x="156" y="702"/>
                </a:cubicBezTo>
                <a:cubicBezTo>
                  <a:pt x="156" y="704"/>
                  <a:pt x="156" y="717"/>
                  <a:pt x="156" y="730"/>
                </a:cubicBezTo>
                <a:cubicBezTo>
                  <a:pt x="156" y="744"/>
                  <a:pt x="158" y="755"/>
                  <a:pt x="159" y="755"/>
                </a:cubicBezTo>
                <a:cubicBezTo>
                  <a:pt x="160" y="755"/>
                  <a:pt x="163" y="756"/>
                  <a:pt x="165" y="758"/>
                </a:cubicBezTo>
                <a:cubicBezTo>
                  <a:pt x="167" y="760"/>
                  <a:pt x="174" y="759"/>
                  <a:pt x="180" y="757"/>
                </a:cubicBezTo>
                <a:cubicBezTo>
                  <a:pt x="185" y="754"/>
                  <a:pt x="193" y="752"/>
                  <a:pt x="197" y="753"/>
                </a:cubicBezTo>
                <a:cubicBezTo>
                  <a:pt x="201" y="753"/>
                  <a:pt x="204" y="753"/>
                  <a:pt x="204" y="753"/>
                </a:cubicBezTo>
                <a:cubicBezTo>
                  <a:pt x="204" y="753"/>
                  <a:pt x="206" y="753"/>
                  <a:pt x="209" y="753"/>
                </a:cubicBezTo>
                <a:cubicBezTo>
                  <a:pt x="211" y="753"/>
                  <a:pt x="216" y="753"/>
                  <a:pt x="219" y="753"/>
                </a:cubicBezTo>
                <a:cubicBezTo>
                  <a:pt x="222" y="753"/>
                  <a:pt x="227" y="754"/>
                  <a:pt x="230" y="755"/>
                </a:cubicBezTo>
                <a:cubicBezTo>
                  <a:pt x="233" y="755"/>
                  <a:pt x="237" y="757"/>
                  <a:pt x="240" y="758"/>
                </a:cubicBezTo>
                <a:cubicBezTo>
                  <a:pt x="242" y="760"/>
                  <a:pt x="245" y="759"/>
                  <a:pt x="247" y="758"/>
                </a:cubicBezTo>
                <a:cubicBezTo>
                  <a:pt x="249" y="756"/>
                  <a:pt x="252" y="754"/>
                  <a:pt x="255" y="753"/>
                </a:cubicBezTo>
                <a:cubicBezTo>
                  <a:pt x="257" y="752"/>
                  <a:pt x="260" y="750"/>
                  <a:pt x="261" y="747"/>
                </a:cubicBezTo>
                <a:cubicBezTo>
                  <a:pt x="262" y="745"/>
                  <a:pt x="265" y="742"/>
                  <a:pt x="267" y="741"/>
                </a:cubicBezTo>
                <a:cubicBezTo>
                  <a:pt x="269" y="739"/>
                  <a:pt x="273" y="738"/>
                  <a:pt x="275" y="737"/>
                </a:cubicBezTo>
                <a:cubicBezTo>
                  <a:pt x="278" y="737"/>
                  <a:pt x="281" y="737"/>
                  <a:pt x="282" y="737"/>
                </a:cubicBezTo>
                <a:cubicBezTo>
                  <a:pt x="284" y="737"/>
                  <a:pt x="285" y="735"/>
                  <a:pt x="286" y="734"/>
                </a:cubicBezTo>
                <a:cubicBezTo>
                  <a:pt x="287" y="733"/>
                  <a:pt x="289" y="730"/>
                  <a:pt x="291" y="729"/>
                </a:cubicBezTo>
                <a:cubicBezTo>
                  <a:pt x="293" y="728"/>
                  <a:pt x="296" y="724"/>
                  <a:pt x="299" y="722"/>
                </a:cubicBezTo>
                <a:cubicBezTo>
                  <a:pt x="301" y="719"/>
                  <a:pt x="304" y="717"/>
                  <a:pt x="306" y="718"/>
                </a:cubicBezTo>
                <a:cubicBezTo>
                  <a:pt x="307" y="718"/>
                  <a:pt x="312" y="715"/>
                  <a:pt x="316" y="711"/>
                </a:cubicBezTo>
                <a:cubicBezTo>
                  <a:pt x="319" y="707"/>
                  <a:pt x="324" y="703"/>
                  <a:pt x="325" y="702"/>
                </a:cubicBezTo>
                <a:cubicBezTo>
                  <a:pt x="326" y="701"/>
                  <a:pt x="327" y="701"/>
                  <a:pt x="327" y="701"/>
                </a:cubicBezTo>
                <a:cubicBezTo>
                  <a:pt x="327" y="701"/>
                  <a:pt x="329" y="700"/>
                  <a:pt x="332" y="699"/>
                </a:cubicBezTo>
                <a:cubicBezTo>
                  <a:pt x="335" y="698"/>
                  <a:pt x="338" y="697"/>
                  <a:pt x="339" y="697"/>
                </a:cubicBezTo>
                <a:cubicBezTo>
                  <a:pt x="340" y="696"/>
                  <a:pt x="343" y="695"/>
                  <a:pt x="346" y="695"/>
                </a:cubicBezTo>
                <a:cubicBezTo>
                  <a:pt x="348" y="694"/>
                  <a:pt x="352" y="693"/>
                  <a:pt x="354" y="693"/>
                </a:cubicBezTo>
                <a:cubicBezTo>
                  <a:pt x="356" y="693"/>
                  <a:pt x="359" y="693"/>
                  <a:pt x="361" y="692"/>
                </a:cubicBezTo>
                <a:cubicBezTo>
                  <a:pt x="362" y="692"/>
                  <a:pt x="366" y="691"/>
                  <a:pt x="369" y="691"/>
                </a:cubicBezTo>
                <a:cubicBezTo>
                  <a:pt x="372" y="690"/>
                  <a:pt x="376" y="690"/>
                  <a:pt x="377" y="691"/>
                </a:cubicBezTo>
                <a:cubicBezTo>
                  <a:pt x="378" y="692"/>
                  <a:pt x="379" y="691"/>
                  <a:pt x="380" y="689"/>
                </a:cubicBezTo>
                <a:cubicBezTo>
                  <a:pt x="381" y="687"/>
                  <a:pt x="382" y="686"/>
                  <a:pt x="383" y="686"/>
                </a:cubicBezTo>
                <a:cubicBezTo>
                  <a:pt x="383" y="685"/>
                  <a:pt x="384" y="685"/>
                  <a:pt x="384" y="685"/>
                </a:cubicBezTo>
                <a:cubicBezTo>
                  <a:pt x="384" y="685"/>
                  <a:pt x="385" y="686"/>
                  <a:pt x="385" y="687"/>
                </a:cubicBezTo>
                <a:cubicBezTo>
                  <a:pt x="386" y="688"/>
                  <a:pt x="387" y="690"/>
                  <a:pt x="388" y="691"/>
                </a:cubicBezTo>
                <a:cubicBezTo>
                  <a:pt x="389" y="693"/>
                  <a:pt x="390" y="696"/>
                  <a:pt x="390" y="698"/>
                </a:cubicBezTo>
                <a:cubicBezTo>
                  <a:pt x="390" y="700"/>
                  <a:pt x="390" y="703"/>
                  <a:pt x="390" y="705"/>
                </a:cubicBezTo>
                <a:cubicBezTo>
                  <a:pt x="390" y="708"/>
                  <a:pt x="389" y="712"/>
                  <a:pt x="388" y="715"/>
                </a:cubicBezTo>
                <a:cubicBezTo>
                  <a:pt x="386" y="718"/>
                  <a:pt x="385" y="721"/>
                  <a:pt x="385" y="721"/>
                </a:cubicBezTo>
                <a:cubicBezTo>
                  <a:pt x="385" y="721"/>
                  <a:pt x="385" y="723"/>
                  <a:pt x="385" y="725"/>
                </a:cubicBezTo>
                <a:cubicBezTo>
                  <a:pt x="386" y="727"/>
                  <a:pt x="387" y="731"/>
                  <a:pt x="388" y="733"/>
                </a:cubicBezTo>
                <a:cubicBezTo>
                  <a:pt x="389" y="735"/>
                  <a:pt x="390" y="738"/>
                  <a:pt x="390" y="740"/>
                </a:cubicBezTo>
                <a:cubicBezTo>
                  <a:pt x="390" y="742"/>
                  <a:pt x="390" y="746"/>
                  <a:pt x="389" y="748"/>
                </a:cubicBezTo>
                <a:cubicBezTo>
                  <a:pt x="389" y="751"/>
                  <a:pt x="388" y="755"/>
                  <a:pt x="389" y="757"/>
                </a:cubicBezTo>
                <a:cubicBezTo>
                  <a:pt x="389" y="759"/>
                  <a:pt x="390" y="763"/>
                  <a:pt x="391" y="765"/>
                </a:cubicBezTo>
                <a:cubicBezTo>
                  <a:pt x="392" y="766"/>
                  <a:pt x="394" y="769"/>
                  <a:pt x="395" y="771"/>
                </a:cubicBezTo>
                <a:cubicBezTo>
                  <a:pt x="397" y="772"/>
                  <a:pt x="397" y="774"/>
                  <a:pt x="397" y="776"/>
                </a:cubicBezTo>
                <a:cubicBezTo>
                  <a:pt x="396" y="777"/>
                  <a:pt x="397" y="778"/>
                  <a:pt x="399" y="779"/>
                </a:cubicBezTo>
                <a:cubicBezTo>
                  <a:pt x="401" y="779"/>
                  <a:pt x="404" y="781"/>
                  <a:pt x="405" y="783"/>
                </a:cubicBezTo>
                <a:cubicBezTo>
                  <a:pt x="406" y="786"/>
                  <a:pt x="407" y="787"/>
                  <a:pt x="407" y="787"/>
                </a:cubicBezTo>
                <a:cubicBezTo>
                  <a:pt x="407" y="787"/>
                  <a:pt x="408" y="788"/>
                  <a:pt x="410" y="789"/>
                </a:cubicBezTo>
                <a:cubicBezTo>
                  <a:pt x="411" y="789"/>
                  <a:pt x="414" y="791"/>
                  <a:pt x="416" y="792"/>
                </a:cubicBezTo>
                <a:cubicBezTo>
                  <a:pt x="417" y="793"/>
                  <a:pt x="419" y="794"/>
                  <a:pt x="420" y="795"/>
                </a:cubicBezTo>
                <a:cubicBezTo>
                  <a:pt x="421" y="796"/>
                  <a:pt x="423" y="797"/>
                  <a:pt x="425" y="798"/>
                </a:cubicBezTo>
                <a:cubicBezTo>
                  <a:pt x="427" y="798"/>
                  <a:pt x="429" y="800"/>
                  <a:pt x="429" y="802"/>
                </a:cubicBezTo>
                <a:cubicBezTo>
                  <a:pt x="430" y="804"/>
                  <a:pt x="431" y="806"/>
                  <a:pt x="432" y="808"/>
                </a:cubicBezTo>
                <a:cubicBezTo>
                  <a:pt x="434" y="809"/>
                  <a:pt x="436" y="810"/>
                  <a:pt x="439" y="810"/>
                </a:cubicBezTo>
                <a:cubicBezTo>
                  <a:pt x="441" y="810"/>
                  <a:pt x="445" y="810"/>
                  <a:pt x="448" y="811"/>
                </a:cubicBezTo>
                <a:cubicBezTo>
                  <a:pt x="451" y="812"/>
                  <a:pt x="455" y="811"/>
                  <a:pt x="457" y="811"/>
                </a:cubicBezTo>
                <a:cubicBezTo>
                  <a:pt x="460" y="810"/>
                  <a:pt x="463" y="810"/>
                  <a:pt x="466" y="810"/>
                </a:cubicBezTo>
                <a:cubicBezTo>
                  <a:pt x="469" y="811"/>
                  <a:pt x="473" y="813"/>
                  <a:pt x="476" y="814"/>
                </a:cubicBezTo>
                <a:cubicBezTo>
                  <a:pt x="479" y="816"/>
                  <a:pt x="484" y="817"/>
                  <a:pt x="486" y="816"/>
                </a:cubicBezTo>
                <a:cubicBezTo>
                  <a:pt x="488" y="815"/>
                  <a:pt x="490" y="816"/>
                  <a:pt x="491" y="817"/>
                </a:cubicBezTo>
                <a:cubicBezTo>
                  <a:pt x="492" y="818"/>
                  <a:pt x="494" y="820"/>
                  <a:pt x="495" y="821"/>
                </a:cubicBezTo>
                <a:cubicBezTo>
                  <a:pt x="495" y="823"/>
                  <a:pt x="497" y="824"/>
                  <a:pt x="499" y="825"/>
                </a:cubicBezTo>
                <a:cubicBezTo>
                  <a:pt x="500" y="825"/>
                  <a:pt x="502" y="827"/>
                  <a:pt x="503" y="828"/>
                </a:cubicBezTo>
                <a:cubicBezTo>
                  <a:pt x="504" y="829"/>
                  <a:pt x="506" y="830"/>
                  <a:pt x="507" y="830"/>
                </a:cubicBezTo>
                <a:cubicBezTo>
                  <a:pt x="509" y="829"/>
                  <a:pt x="511" y="830"/>
                  <a:pt x="513" y="831"/>
                </a:cubicBezTo>
                <a:cubicBezTo>
                  <a:pt x="515" y="832"/>
                  <a:pt x="518" y="834"/>
                  <a:pt x="521" y="835"/>
                </a:cubicBezTo>
                <a:cubicBezTo>
                  <a:pt x="524" y="835"/>
                  <a:pt x="528" y="836"/>
                  <a:pt x="531" y="835"/>
                </a:cubicBezTo>
                <a:cubicBezTo>
                  <a:pt x="533" y="835"/>
                  <a:pt x="536" y="836"/>
                  <a:pt x="537" y="839"/>
                </a:cubicBezTo>
                <a:cubicBezTo>
                  <a:pt x="538" y="841"/>
                  <a:pt x="540" y="844"/>
                  <a:pt x="542" y="846"/>
                </a:cubicBezTo>
                <a:cubicBezTo>
                  <a:pt x="544" y="848"/>
                  <a:pt x="547" y="851"/>
                  <a:pt x="548" y="852"/>
                </a:cubicBezTo>
                <a:cubicBezTo>
                  <a:pt x="549" y="853"/>
                  <a:pt x="552" y="854"/>
                  <a:pt x="554" y="853"/>
                </a:cubicBezTo>
                <a:cubicBezTo>
                  <a:pt x="556" y="852"/>
                  <a:pt x="559" y="852"/>
                  <a:pt x="561" y="853"/>
                </a:cubicBezTo>
                <a:cubicBezTo>
                  <a:pt x="563" y="854"/>
                  <a:pt x="566" y="854"/>
                  <a:pt x="568" y="853"/>
                </a:cubicBezTo>
                <a:cubicBezTo>
                  <a:pt x="570" y="853"/>
                  <a:pt x="573" y="852"/>
                  <a:pt x="574" y="853"/>
                </a:cubicBezTo>
                <a:cubicBezTo>
                  <a:pt x="575" y="853"/>
                  <a:pt x="578" y="852"/>
                  <a:pt x="579" y="851"/>
                </a:cubicBezTo>
                <a:cubicBezTo>
                  <a:pt x="581" y="850"/>
                  <a:pt x="585" y="851"/>
                  <a:pt x="589" y="854"/>
                </a:cubicBezTo>
                <a:cubicBezTo>
                  <a:pt x="593" y="856"/>
                  <a:pt x="597" y="858"/>
                  <a:pt x="597" y="858"/>
                </a:cubicBezTo>
                <a:cubicBezTo>
                  <a:pt x="597" y="858"/>
                  <a:pt x="599" y="859"/>
                  <a:pt x="602" y="861"/>
                </a:cubicBezTo>
                <a:cubicBezTo>
                  <a:pt x="604" y="862"/>
                  <a:pt x="608" y="865"/>
                  <a:pt x="609" y="867"/>
                </a:cubicBezTo>
                <a:cubicBezTo>
                  <a:pt x="611" y="870"/>
                  <a:pt x="612" y="872"/>
                  <a:pt x="611" y="874"/>
                </a:cubicBezTo>
                <a:cubicBezTo>
                  <a:pt x="611" y="875"/>
                  <a:pt x="610" y="877"/>
                  <a:pt x="610" y="879"/>
                </a:cubicBezTo>
                <a:cubicBezTo>
                  <a:pt x="610" y="881"/>
                  <a:pt x="611" y="885"/>
                  <a:pt x="612" y="887"/>
                </a:cubicBezTo>
                <a:cubicBezTo>
                  <a:pt x="613" y="890"/>
                  <a:pt x="615" y="895"/>
                  <a:pt x="617" y="898"/>
                </a:cubicBezTo>
                <a:cubicBezTo>
                  <a:pt x="618" y="902"/>
                  <a:pt x="619" y="909"/>
                  <a:pt x="619" y="914"/>
                </a:cubicBezTo>
                <a:cubicBezTo>
                  <a:pt x="619" y="919"/>
                  <a:pt x="616" y="923"/>
                  <a:pt x="613" y="923"/>
                </a:cubicBezTo>
                <a:cubicBezTo>
                  <a:pt x="610" y="923"/>
                  <a:pt x="609" y="926"/>
                  <a:pt x="612" y="928"/>
                </a:cubicBezTo>
                <a:cubicBezTo>
                  <a:pt x="615" y="931"/>
                  <a:pt x="618" y="935"/>
                  <a:pt x="619" y="937"/>
                </a:cubicBezTo>
                <a:cubicBezTo>
                  <a:pt x="620" y="940"/>
                  <a:pt x="622" y="944"/>
                  <a:pt x="623" y="948"/>
                </a:cubicBezTo>
                <a:cubicBezTo>
                  <a:pt x="623" y="951"/>
                  <a:pt x="624" y="958"/>
                  <a:pt x="625" y="962"/>
                </a:cubicBezTo>
                <a:cubicBezTo>
                  <a:pt x="625" y="967"/>
                  <a:pt x="626" y="972"/>
                  <a:pt x="627" y="973"/>
                </a:cubicBezTo>
                <a:cubicBezTo>
                  <a:pt x="627" y="974"/>
                  <a:pt x="644" y="975"/>
                  <a:pt x="663" y="975"/>
                </a:cubicBezTo>
                <a:cubicBezTo>
                  <a:pt x="682" y="976"/>
                  <a:pt x="699" y="976"/>
                  <a:pt x="701" y="975"/>
                </a:cubicBezTo>
                <a:cubicBezTo>
                  <a:pt x="703" y="974"/>
                  <a:pt x="705" y="976"/>
                  <a:pt x="705" y="979"/>
                </a:cubicBezTo>
                <a:cubicBezTo>
                  <a:pt x="705" y="982"/>
                  <a:pt x="704" y="986"/>
                  <a:pt x="703" y="988"/>
                </a:cubicBezTo>
                <a:cubicBezTo>
                  <a:pt x="701" y="990"/>
                  <a:pt x="700" y="994"/>
                  <a:pt x="700" y="997"/>
                </a:cubicBezTo>
                <a:cubicBezTo>
                  <a:pt x="700" y="1001"/>
                  <a:pt x="701" y="1005"/>
                  <a:pt x="702" y="1007"/>
                </a:cubicBezTo>
                <a:cubicBezTo>
                  <a:pt x="703" y="1010"/>
                  <a:pt x="704" y="1013"/>
                  <a:pt x="704" y="1015"/>
                </a:cubicBezTo>
                <a:cubicBezTo>
                  <a:pt x="704" y="1018"/>
                  <a:pt x="706" y="1020"/>
                  <a:pt x="708" y="1021"/>
                </a:cubicBezTo>
                <a:cubicBezTo>
                  <a:pt x="710" y="1022"/>
                  <a:pt x="713" y="1025"/>
                  <a:pt x="716" y="1026"/>
                </a:cubicBezTo>
                <a:cubicBezTo>
                  <a:pt x="719" y="1027"/>
                  <a:pt x="722" y="1028"/>
                  <a:pt x="723" y="1028"/>
                </a:cubicBezTo>
                <a:cubicBezTo>
                  <a:pt x="724" y="1028"/>
                  <a:pt x="726" y="1030"/>
                  <a:pt x="728" y="1032"/>
                </a:cubicBezTo>
                <a:cubicBezTo>
                  <a:pt x="730" y="1034"/>
                  <a:pt x="732" y="1035"/>
                  <a:pt x="732" y="1035"/>
                </a:cubicBezTo>
                <a:cubicBezTo>
                  <a:pt x="732" y="1035"/>
                  <a:pt x="733" y="1038"/>
                  <a:pt x="733" y="1041"/>
                </a:cubicBezTo>
                <a:cubicBezTo>
                  <a:pt x="734" y="1045"/>
                  <a:pt x="736" y="1051"/>
                  <a:pt x="738" y="1055"/>
                </a:cubicBezTo>
                <a:cubicBezTo>
                  <a:pt x="740" y="1059"/>
                  <a:pt x="742" y="1064"/>
                  <a:pt x="741" y="1065"/>
                </a:cubicBezTo>
                <a:cubicBezTo>
                  <a:pt x="740" y="1067"/>
                  <a:pt x="738" y="1072"/>
                  <a:pt x="737" y="1078"/>
                </a:cubicBezTo>
                <a:cubicBezTo>
                  <a:pt x="735" y="1083"/>
                  <a:pt x="733" y="1090"/>
                  <a:pt x="732" y="1094"/>
                </a:cubicBezTo>
                <a:cubicBezTo>
                  <a:pt x="732" y="1098"/>
                  <a:pt x="729" y="1108"/>
                  <a:pt x="725" y="1116"/>
                </a:cubicBezTo>
                <a:cubicBezTo>
                  <a:pt x="722" y="1124"/>
                  <a:pt x="722" y="1134"/>
                  <a:pt x="725" y="1138"/>
                </a:cubicBezTo>
                <a:cubicBezTo>
                  <a:pt x="729" y="1141"/>
                  <a:pt x="731" y="1144"/>
                  <a:pt x="731" y="1144"/>
                </a:cubicBezTo>
                <a:cubicBezTo>
                  <a:pt x="731" y="1144"/>
                  <a:pt x="730" y="1144"/>
                  <a:pt x="729" y="1145"/>
                </a:cubicBezTo>
                <a:cubicBezTo>
                  <a:pt x="728" y="1146"/>
                  <a:pt x="726" y="1146"/>
                  <a:pt x="725" y="1147"/>
                </a:cubicBezTo>
                <a:cubicBezTo>
                  <a:pt x="725" y="1147"/>
                  <a:pt x="723" y="1148"/>
                  <a:pt x="722" y="1150"/>
                </a:cubicBezTo>
                <a:cubicBezTo>
                  <a:pt x="720" y="1151"/>
                  <a:pt x="719" y="1153"/>
                  <a:pt x="718" y="1153"/>
                </a:cubicBezTo>
                <a:cubicBezTo>
                  <a:pt x="717" y="1154"/>
                  <a:pt x="717" y="1155"/>
                  <a:pt x="717" y="1155"/>
                </a:cubicBezTo>
                <a:cubicBezTo>
                  <a:pt x="717" y="1155"/>
                  <a:pt x="717" y="1155"/>
                  <a:pt x="718" y="1156"/>
                </a:cubicBezTo>
                <a:cubicBezTo>
                  <a:pt x="718" y="1157"/>
                  <a:pt x="719" y="1159"/>
                  <a:pt x="720" y="1161"/>
                </a:cubicBezTo>
                <a:cubicBezTo>
                  <a:pt x="720" y="1162"/>
                  <a:pt x="721" y="1164"/>
                  <a:pt x="722" y="1165"/>
                </a:cubicBezTo>
                <a:cubicBezTo>
                  <a:pt x="723" y="1165"/>
                  <a:pt x="723" y="1168"/>
                  <a:pt x="724" y="1170"/>
                </a:cubicBezTo>
                <a:cubicBezTo>
                  <a:pt x="724" y="1173"/>
                  <a:pt x="725" y="1176"/>
                  <a:pt x="727" y="1177"/>
                </a:cubicBezTo>
                <a:cubicBezTo>
                  <a:pt x="728" y="1178"/>
                  <a:pt x="729" y="1181"/>
                  <a:pt x="729" y="1183"/>
                </a:cubicBezTo>
                <a:cubicBezTo>
                  <a:pt x="729" y="1185"/>
                  <a:pt x="730" y="1189"/>
                  <a:pt x="731" y="1190"/>
                </a:cubicBezTo>
                <a:cubicBezTo>
                  <a:pt x="731" y="1191"/>
                  <a:pt x="732" y="1194"/>
                  <a:pt x="731" y="1196"/>
                </a:cubicBezTo>
                <a:cubicBezTo>
                  <a:pt x="731" y="1198"/>
                  <a:pt x="730" y="1202"/>
                  <a:pt x="729" y="1204"/>
                </a:cubicBezTo>
                <a:cubicBezTo>
                  <a:pt x="729" y="1206"/>
                  <a:pt x="728" y="1209"/>
                  <a:pt x="727" y="1210"/>
                </a:cubicBezTo>
                <a:cubicBezTo>
                  <a:pt x="727" y="1211"/>
                  <a:pt x="727" y="1215"/>
                  <a:pt x="728" y="1217"/>
                </a:cubicBezTo>
                <a:cubicBezTo>
                  <a:pt x="729" y="1219"/>
                  <a:pt x="729" y="1222"/>
                  <a:pt x="728" y="1224"/>
                </a:cubicBezTo>
                <a:cubicBezTo>
                  <a:pt x="727" y="1225"/>
                  <a:pt x="727" y="1228"/>
                  <a:pt x="728" y="1230"/>
                </a:cubicBezTo>
                <a:cubicBezTo>
                  <a:pt x="728" y="1232"/>
                  <a:pt x="728" y="1235"/>
                  <a:pt x="727" y="1237"/>
                </a:cubicBezTo>
                <a:cubicBezTo>
                  <a:pt x="727" y="1238"/>
                  <a:pt x="726" y="1240"/>
                  <a:pt x="726" y="1240"/>
                </a:cubicBezTo>
                <a:cubicBezTo>
                  <a:pt x="726" y="1240"/>
                  <a:pt x="727" y="1240"/>
                  <a:pt x="729" y="1241"/>
                </a:cubicBezTo>
                <a:cubicBezTo>
                  <a:pt x="731" y="1241"/>
                  <a:pt x="734" y="1241"/>
                  <a:pt x="735" y="1241"/>
                </a:cubicBezTo>
                <a:cubicBezTo>
                  <a:pt x="736" y="1241"/>
                  <a:pt x="740" y="1242"/>
                  <a:pt x="745" y="1243"/>
                </a:cubicBezTo>
                <a:cubicBezTo>
                  <a:pt x="749" y="1245"/>
                  <a:pt x="754" y="1245"/>
                  <a:pt x="755" y="1245"/>
                </a:cubicBezTo>
                <a:cubicBezTo>
                  <a:pt x="757" y="1244"/>
                  <a:pt x="759" y="1244"/>
                  <a:pt x="761" y="1245"/>
                </a:cubicBezTo>
                <a:cubicBezTo>
                  <a:pt x="763" y="1246"/>
                  <a:pt x="765" y="1246"/>
                  <a:pt x="766" y="1246"/>
                </a:cubicBezTo>
                <a:cubicBezTo>
                  <a:pt x="767" y="1246"/>
                  <a:pt x="769" y="1247"/>
                  <a:pt x="771" y="1247"/>
                </a:cubicBezTo>
                <a:cubicBezTo>
                  <a:pt x="773" y="1248"/>
                  <a:pt x="775" y="1248"/>
                  <a:pt x="776" y="1247"/>
                </a:cubicBezTo>
                <a:cubicBezTo>
                  <a:pt x="777" y="1246"/>
                  <a:pt x="779" y="1245"/>
                  <a:pt x="781" y="1245"/>
                </a:cubicBezTo>
                <a:cubicBezTo>
                  <a:pt x="782" y="1245"/>
                  <a:pt x="784" y="1243"/>
                  <a:pt x="785" y="1242"/>
                </a:cubicBezTo>
                <a:cubicBezTo>
                  <a:pt x="786" y="1241"/>
                  <a:pt x="788" y="1239"/>
                  <a:pt x="789" y="1238"/>
                </a:cubicBezTo>
                <a:cubicBezTo>
                  <a:pt x="790" y="1237"/>
                  <a:pt x="792" y="1237"/>
                  <a:pt x="793" y="1238"/>
                </a:cubicBezTo>
                <a:cubicBezTo>
                  <a:pt x="793" y="1239"/>
                  <a:pt x="795" y="1241"/>
                  <a:pt x="797" y="1243"/>
                </a:cubicBezTo>
                <a:cubicBezTo>
                  <a:pt x="799" y="1245"/>
                  <a:pt x="803" y="1247"/>
                  <a:pt x="806" y="1247"/>
                </a:cubicBezTo>
                <a:cubicBezTo>
                  <a:pt x="808" y="1247"/>
                  <a:pt x="813" y="1248"/>
                  <a:pt x="815" y="1249"/>
                </a:cubicBezTo>
                <a:cubicBezTo>
                  <a:pt x="818" y="1250"/>
                  <a:pt x="821" y="1253"/>
                  <a:pt x="822" y="1256"/>
                </a:cubicBezTo>
                <a:cubicBezTo>
                  <a:pt x="823" y="1258"/>
                  <a:pt x="824" y="1261"/>
                  <a:pt x="826" y="1262"/>
                </a:cubicBezTo>
                <a:cubicBezTo>
                  <a:pt x="827" y="1263"/>
                  <a:pt x="828" y="1265"/>
                  <a:pt x="827" y="1267"/>
                </a:cubicBezTo>
                <a:cubicBezTo>
                  <a:pt x="826" y="1269"/>
                  <a:pt x="826" y="1272"/>
                  <a:pt x="826" y="1275"/>
                </a:cubicBezTo>
                <a:cubicBezTo>
                  <a:pt x="826" y="1277"/>
                  <a:pt x="827" y="1280"/>
                  <a:pt x="828" y="1282"/>
                </a:cubicBezTo>
                <a:cubicBezTo>
                  <a:pt x="830" y="1284"/>
                  <a:pt x="830" y="1287"/>
                  <a:pt x="830" y="1289"/>
                </a:cubicBezTo>
                <a:cubicBezTo>
                  <a:pt x="830" y="1291"/>
                  <a:pt x="830" y="1293"/>
                  <a:pt x="830" y="1295"/>
                </a:cubicBezTo>
                <a:cubicBezTo>
                  <a:pt x="830" y="1296"/>
                  <a:pt x="830" y="1299"/>
                  <a:pt x="830" y="1301"/>
                </a:cubicBezTo>
                <a:cubicBezTo>
                  <a:pt x="830" y="1303"/>
                  <a:pt x="831" y="1306"/>
                  <a:pt x="832" y="1308"/>
                </a:cubicBezTo>
                <a:cubicBezTo>
                  <a:pt x="833" y="1310"/>
                  <a:pt x="834" y="1314"/>
                  <a:pt x="835" y="1317"/>
                </a:cubicBezTo>
                <a:cubicBezTo>
                  <a:pt x="836" y="1320"/>
                  <a:pt x="838" y="1323"/>
                  <a:pt x="840" y="1324"/>
                </a:cubicBezTo>
                <a:cubicBezTo>
                  <a:pt x="842" y="1325"/>
                  <a:pt x="846" y="1325"/>
                  <a:pt x="849" y="1325"/>
                </a:cubicBezTo>
                <a:cubicBezTo>
                  <a:pt x="852" y="1324"/>
                  <a:pt x="855" y="1323"/>
                  <a:pt x="857" y="1322"/>
                </a:cubicBezTo>
                <a:cubicBezTo>
                  <a:pt x="859" y="1321"/>
                  <a:pt x="862" y="1319"/>
                  <a:pt x="864" y="1318"/>
                </a:cubicBezTo>
                <a:cubicBezTo>
                  <a:pt x="866" y="1317"/>
                  <a:pt x="869" y="1317"/>
                  <a:pt x="871" y="1317"/>
                </a:cubicBezTo>
                <a:cubicBezTo>
                  <a:pt x="872" y="1318"/>
                  <a:pt x="876" y="1321"/>
                  <a:pt x="878" y="1323"/>
                </a:cubicBezTo>
                <a:cubicBezTo>
                  <a:pt x="880" y="1325"/>
                  <a:pt x="881" y="1327"/>
                  <a:pt x="881" y="1327"/>
                </a:cubicBezTo>
                <a:cubicBezTo>
                  <a:pt x="881" y="1327"/>
                  <a:pt x="881" y="1329"/>
                  <a:pt x="881" y="1331"/>
                </a:cubicBezTo>
                <a:cubicBezTo>
                  <a:pt x="881" y="1333"/>
                  <a:pt x="881" y="1336"/>
                  <a:pt x="882" y="1339"/>
                </a:cubicBezTo>
                <a:cubicBezTo>
                  <a:pt x="883" y="1341"/>
                  <a:pt x="883" y="1343"/>
                  <a:pt x="882" y="1344"/>
                </a:cubicBezTo>
                <a:cubicBezTo>
                  <a:pt x="881" y="1345"/>
                  <a:pt x="881" y="1348"/>
                  <a:pt x="881" y="1350"/>
                </a:cubicBezTo>
                <a:cubicBezTo>
                  <a:pt x="881" y="1353"/>
                  <a:pt x="880" y="1356"/>
                  <a:pt x="879" y="1358"/>
                </a:cubicBezTo>
                <a:cubicBezTo>
                  <a:pt x="879" y="1359"/>
                  <a:pt x="877" y="1362"/>
                  <a:pt x="877" y="1364"/>
                </a:cubicBezTo>
                <a:cubicBezTo>
                  <a:pt x="876" y="1366"/>
                  <a:pt x="875" y="1370"/>
                  <a:pt x="876" y="1372"/>
                </a:cubicBezTo>
                <a:cubicBezTo>
                  <a:pt x="876" y="1374"/>
                  <a:pt x="875" y="1377"/>
                  <a:pt x="874" y="1379"/>
                </a:cubicBezTo>
                <a:cubicBezTo>
                  <a:pt x="873" y="1381"/>
                  <a:pt x="871" y="1384"/>
                  <a:pt x="870" y="1386"/>
                </a:cubicBezTo>
                <a:cubicBezTo>
                  <a:pt x="869" y="1388"/>
                  <a:pt x="869" y="1388"/>
                  <a:pt x="869" y="1388"/>
                </a:cubicBezTo>
                <a:cubicBezTo>
                  <a:pt x="869" y="1389"/>
                  <a:pt x="869" y="1391"/>
                  <a:pt x="869" y="1393"/>
                </a:cubicBezTo>
                <a:cubicBezTo>
                  <a:pt x="869" y="1394"/>
                  <a:pt x="869" y="1396"/>
                  <a:pt x="869" y="1396"/>
                </a:cubicBezTo>
                <a:cubicBezTo>
                  <a:pt x="869" y="1396"/>
                  <a:pt x="870" y="1397"/>
                  <a:pt x="872" y="1398"/>
                </a:cubicBezTo>
                <a:cubicBezTo>
                  <a:pt x="874" y="1399"/>
                  <a:pt x="877" y="1398"/>
                  <a:pt x="878" y="1397"/>
                </a:cubicBezTo>
                <a:cubicBezTo>
                  <a:pt x="879" y="1396"/>
                  <a:pt x="881" y="1395"/>
                  <a:pt x="882" y="1396"/>
                </a:cubicBezTo>
                <a:cubicBezTo>
                  <a:pt x="883" y="1396"/>
                  <a:pt x="885" y="1396"/>
                  <a:pt x="887" y="1396"/>
                </a:cubicBezTo>
                <a:cubicBezTo>
                  <a:pt x="890" y="1396"/>
                  <a:pt x="893" y="1397"/>
                  <a:pt x="895" y="1398"/>
                </a:cubicBezTo>
                <a:cubicBezTo>
                  <a:pt x="897" y="1399"/>
                  <a:pt x="899" y="1403"/>
                  <a:pt x="900" y="1406"/>
                </a:cubicBezTo>
                <a:cubicBezTo>
                  <a:pt x="900" y="1410"/>
                  <a:pt x="902" y="1415"/>
                  <a:pt x="904" y="1419"/>
                </a:cubicBezTo>
                <a:cubicBezTo>
                  <a:pt x="906" y="1422"/>
                  <a:pt x="907" y="1425"/>
                  <a:pt x="907" y="1425"/>
                </a:cubicBezTo>
                <a:cubicBezTo>
                  <a:pt x="907" y="1425"/>
                  <a:pt x="907" y="1426"/>
                  <a:pt x="906" y="1429"/>
                </a:cubicBezTo>
                <a:cubicBezTo>
                  <a:pt x="905" y="1431"/>
                  <a:pt x="904" y="1435"/>
                  <a:pt x="904" y="1439"/>
                </a:cubicBezTo>
                <a:cubicBezTo>
                  <a:pt x="904" y="1442"/>
                  <a:pt x="904" y="1447"/>
                  <a:pt x="904" y="1448"/>
                </a:cubicBezTo>
                <a:cubicBezTo>
                  <a:pt x="904" y="1449"/>
                  <a:pt x="905" y="1452"/>
                  <a:pt x="905" y="1454"/>
                </a:cubicBezTo>
                <a:cubicBezTo>
                  <a:pt x="905" y="1456"/>
                  <a:pt x="905" y="1459"/>
                  <a:pt x="904" y="1462"/>
                </a:cubicBezTo>
                <a:cubicBezTo>
                  <a:pt x="903" y="1465"/>
                  <a:pt x="902" y="1467"/>
                  <a:pt x="902" y="1467"/>
                </a:cubicBezTo>
                <a:cubicBezTo>
                  <a:pt x="902" y="1467"/>
                  <a:pt x="901" y="1467"/>
                  <a:pt x="899" y="1467"/>
                </a:cubicBezTo>
                <a:cubicBezTo>
                  <a:pt x="897" y="1467"/>
                  <a:pt x="895" y="1468"/>
                  <a:pt x="893" y="1470"/>
                </a:cubicBezTo>
                <a:cubicBezTo>
                  <a:pt x="891" y="1472"/>
                  <a:pt x="889" y="1473"/>
                  <a:pt x="888" y="1474"/>
                </a:cubicBezTo>
                <a:cubicBezTo>
                  <a:pt x="887" y="1474"/>
                  <a:pt x="886" y="1475"/>
                  <a:pt x="885" y="1477"/>
                </a:cubicBezTo>
                <a:cubicBezTo>
                  <a:pt x="884" y="1478"/>
                  <a:pt x="882" y="1479"/>
                  <a:pt x="880" y="1479"/>
                </a:cubicBezTo>
                <a:cubicBezTo>
                  <a:pt x="879" y="1479"/>
                  <a:pt x="877" y="1479"/>
                  <a:pt x="876" y="1480"/>
                </a:cubicBezTo>
                <a:cubicBezTo>
                  <a:pt x="875" y="1481"/>
                  <a:pt x="873" y="1482"/>
                  <a:pt x="872" y="1482"/>
                </a:cubicBezTo>
                <a:cubicBezTo>
                  <a:pt x="870" y="1482"/>
                  <a:pt x="869" y="1483"/>
                  <a:pt x="868" y="1483"/>
                </a:cubicBezTo>
                <a:cubicBezTo>
                  <a:pt x="868" y="1484"/>
                  <a:pt x="866" y="1485"/>
                  <a:pt x="864" y="1486"/>
                </a:cubicBezTo>
                <a:cubicBezTo>
                  <a:pt x="862" y="1487"/>
                  <a:pt x="860" y="1488"/>
                  <a:pt x="859" y="1490"/>
                </a:cubicBezTo>
                <a:cubicBezTo>
                  <a:pt x="859" y="1491"/>
                  <a:pt x="857" y="1493"/>
                  <a:pt x="855" y="1495"/>
                </a:cubicBezTo>
                <a:cubicBezTo>
                  <a:pt x="853" y="1497"/>
                  <a:pt x="850" y="1498"/>
                  <a:pt x="847" y="1499"/>
                </a:cubicBezTo>
                <a:cubicBezTo>
                  <a:pt x="845" y="1500"/>
                  <a:pt x="841" y="1501"/>
                  <a:pt x="840" y="1503"/>
                </a:cubicBezTo>
                <a:cubicBezTo>
                  <a:pt x="838" y="1505"/>
                  <a:pt x="834" y="1509"/>
                  <a:pt x="831" y="1511"/>
                </a:cubicBezTo>
                <a:cubicBezTo>
                  <a:pt x="828" y="1514"/>
                  <a:pt x="826" y="1518"/>
                  <a:pt x="826" y="1520"/>
                </a:cubicBezTo>
                <a:cubicBezTo>
                  <a:pt x="826" y="1522"/>
                  <a:pt x="825" y="1523"/>
                  <a:pt x="824" y="1524"/>
                </a:cubicBezTo>
                <a:cubicBezTo>
                  <a:pt x="822" y="1524"/>
                  <a:pt x="819" y="1526"/>
                  <a:pt x="817" y="1529"/>
                </a:cubicBezTo>
                <a:cubicBezTo>
                  <a:pt x="815" y="1532"/>
                  <a:pt x="811" y="1537"/>
                  <a:pt x="808" y="1540"/>
                </a:cubicBezTo>
                <a:cubicBezTo>
                  <a:pt x="805" y="1543"/>
                  <a:pt x="801" y="1548"/>
                  <a:pt x="800" y="1550"/>
                </a:cubicBezTo>
                <a:cubicBezTo>
                  <a:pt x="799" y="1552"/>
                  <a:pt x="795" y="1556"/>
                  <a:pt x="793" y="1559"/>
                </a:cubicBezTo>
                <a:cubicBezTo>
                  <a:pt x="790" y="1562"/>
                  <a:pt x="786" y="1567"/>
                  <a:pt x="784" y="1569"/>
                </a:cubicBezTo>
                <a:cubicBezTo>
                  <a:pt x="782" y="1571"/>
                  <a:pt x="779" y="1577"/>
                  <a:pt x="776" y="1581"/>
                </a:cubicBezTo>
                <a:cubicBezTo>
                  <a:pt x="774" y="1585"/>
                  <a:pt x="770" y="1588"/>
                  <a:pt x="767" y="1589"/>
                </a:cubicBezTo>
                <a:cubicBezTo>
                  <a:pt x="765" y="1589"/>
                  <a:pt x="763" y="1591"/>
                  <a:pt x="763" y="1593"/>
                </a:cubicBezTo>
                <a:cubicBezTo>
                  <a:pt x="763" y="1594"/>
                  <a:pt x="762" y="1597"/>
                  <a:pt x="760" y="1598"/>
                </a:cubicBezTo>
                <a:cubicBezTo>
                  <a:pt x="759" y="1600"/>
                  <a:pt x="756" y="1602"/>
                  <a:pt x="755" y="1605"/>
                </a:cubicBezTo>
                <a:cubicBezTo>
                  <a:pt x="753" y="1607"/>
                  <a:pt x="751" y="1609"/>
                  <a:pt x="751" y="1609"/>
                </a:cubicBezTo>
                <a:cubicBezTo>
                  <a:pt x="751" y="1609"/>
                  <a:pt x="754" y="1609"/>
                  <a:pt x="757" y="1610"/>
                </a:cubicBezTo>
                <a:cubicBezTo>
                  <a:pt x="761" y="1610"/>
                  <a:pt x="764" y="1610"/>
                  <a:pt x="765" y="1610"/>
                </a:cubicBezTo>
                <a:cubicBezTo>
                  <a:pt x="766" y="1609"/>
                  <a:pt x="768" y="1607"/>
                  <a:pt x="770" y="1606"/>
                </a:cubicBezTo>
                <a:cubicBezTo>
                  <a:pt x="771" y="1605"/>
                  <a:pt x="774" y="1603"/>
                  <a:pt x="776" y="1602"/>
                </a:cubicBezTo>
                <a:cubicBezTo>
                  <a:pt x="778" y="1601"/>
                  <a:pt x="782" y="1602"/>
                  <a:pt x="785" y="1605"/>
                </a:cubicBezTo>
                <a:cubicBezTo>
                  <a:pt x="788" y="1607"/>
                  <a:pt x="792" y="1611"/>
                  <a:pt x="795" y="1614"/>
                </a:cubicBezTo>
                <a:cubicBezTo>
                  <a:pt x="797" y="1616"/>
                  <a:pt x="802" y="1620"/>
                  <a:pt x="805" y="1623"/>
                </a:cubicBezTo>
                <a:cubicBezTo>
                  <a:pt x="808" y="1625"/>
                  <a:pt x="812" y="1629"/>
                  <a:pt x="813" y="1631"/>
                </a:cubicBezTo>
                <a:cubicBezTo>
                  <a:pt x="814" y="1634"/>
                  <a:pt x="815" y="1637"/>
                  <a:pt x="816" y="1639"/>
                </a:cubicBezTo>
                <a:cubicBezTo>
                  <a:pt x="816" y="1641"/>
                  <a:pt x="817" y="1643"/>
                  <a:pt x="819" y="1644"/>
                </a:cubicBezTo>
                <a:cubicBezTo>
                  <a:pt x="821" y="1644"/>
                  <a:pt x="824" y="1642"/>
                  <a:pt x="826" y="1640"/>
                </a:cubicBezTo>
                <a:cubicBezTo>
                  <a:pt x="827" y="1637"/>
                  <a:pt x="830" y="1635"/>
                  <a:pt x="832" y="1635"/>
                </a:cubicBezTo>
                <a:cubicBezTo>
                  <a:pt x="834" y="1636"/>
                  <a:pt x="837" y="1638"/>
                  <a:pt x="839" y="1640"/>
                </a:cubicBezTo>
                <a:cubicBezTo>
                  <a:pt x="840" y="1643"/>
                  <a:pt x="843" y="1647"/>
                  <a:pt x="845" y="1649"/>
                </a:cubicBezTo>
                <a:cubicBezTo>
                  <a:pt x="847" y="1651"/>
                  <a:pt x="850" y="1654"/>
                  <a:pt x="852" y="1655"/>
                </a:cubicBezTo>
                <a:cubicBezTo>
                  <a:pt x="854" y="1656"/>
                  <a:pt x="857" y="1657"/>
                  <a:pt x="859" y="1658"/>
                </a:cubicBezTo>
                <a:cubicBezTo>
                  <a:pt x="860" y="1659"/>
                  <a:pt x="864" y="1661"/>
                  <a:pt x="867" y="1662"/>
                </a:cubicBezTo>
                <a:cubicBezTo>
                  <a:pt x="870" y="1664"/>
                  <a:pt x="874" y="1667"/>
                  <a:pt x="876" y="1669"/>
                </a:cubicBezTo>
                <a:cubicBezTo>
                  <a:pt x="878" y="1672"/>
                  <a:pt x="882" y="1675"/>
                  <a:pt x="885" y="1677"/>
                </a:cubicBezTo>
                <a:cubicBezTo>
                  <a:pt x="888" y="1679"/>
                  <a:pt x="893" y="1681"/>
                  <a:pt x="895" y="1683"/>
                </a:cubicBezTo>
                <a:cubicBezTo>
                  <a:pt x="898" y="1684"/>
                  <a:pt x="901" y="1687"/>
                  <a:pt x="903" y="1690"/>
                </a:cubicBezTo>
                <a:cubicBezTo>
                  <a:pt x="905" y="1692"/>
                  <a:pt x="907" y="1696"/>
                  <a:pt x="908" y="1699"/>
                </a:cubicBezTo>
                <a:cubicBezTo>
                  <a:pt x="908" y="1701"/>
                  <a:pt x="911" y="1705"/>
                  <a:pt x="914" y="1708"/>
                </a:cubicBezTo>
                <a:cubicBezTo>
                  <a:pt x="917" y="1711"/>
                  <a:pt x="921" y="1714"/>
                  <a:pt x="924" y="1715"/>
                </a:cubicBezTo>
                <a:cubicBezTo>
                  <a:pt x="926" y="1717"/>
                  <a:pt x="928" y="1718"/>
                  <a:pt x="928" y="1718"/>
                </a:cubicBezTo>
                <a:cubicBezTo>
                  <a:pt x="928" y="1718"/>
                  <a:pt x="929" y="1717"/>
                  <a:pt x="930" y="1716"/>
                </a:cubicBezTo>
                <a:cubicBezTo>
                  <a:pt x="932" y="1715"/>
                  <a:pt x="933" y="1713"/>
                  <a:pt x="934" y="1712"/>
                </a:cubicBezTo>
                <a:cubicBezTo>
                  <a:pt x="934" y="1710"/>
                  <a:pt x="936" y="1708"/>
                  <a:pt x="938" y="1707"/>
                </a:cubicBezTo>
                <a:cubicBezTo>
                  <a:pt x="939" y="1707"/>
                  <a:pt x="941" y="1705"/>
                  <a:pt x="941" y="1704"/>
                </a:cubicBezTo>
                <a:cubicBezTo>
                  <a:pt x="941" y="1702"/>
                  <a:pt x="942" y="1700"/>
                  <a:pt x="944" y="1699"/>
                </a:cubicBezTo>
                <a:cubicBezTo>
                  <a:pt x="945" y="1697"/>
                  <a:pt x="946" y="1698"/>
                  <a:pt x="946" y="1700"/>
                </a:cubicBezTo>
                <a:cubicBezTo>
                  <a:pt x="945" y="1702"/>
                  <a:pt x="946" y="1705"/>
                  <a:pt x="947" y="1707"/>
                </a:cubicBezTo>
                <a:cubicBezTo>
                  <a:pt x="948" y="1708"/>
                  <a:pt x="949" y="1711"/>
                  <a:pt x="949" y="1713"/>
                </a:cubicBezTo>
                <a:cubicBezTo>
                  <a:pt x="949" y="1714"/>
                  <a:pt x="947" y="1718"/>
                  <a:pt x="946" y="1721"/>
                </a:cubicBezTo>
                <a:cubicBezTo>
                  <a:pt x="945" y="1724"/>
                  <a:pt x="945" y="1726"/>
                  <a:pt x="946" y="1725"/>
                </a:cubicBezTo>
                <a:cubicBezTo>
                  <a:pt x="947" y="1724"/>
                  <a:pt x="948" y="1726"/>
                  <a:pt x="948" y="1728"/>
                </a:cubicBezTo>
                <a:cubicBezTo>
                  <a:pt x="947" y="1730"/>
                  <a:pt x="946" y="1733"/>
                  <a:pt x="945" y="1735"/>
                </a:cubicBezTo>
                <a:cubicBezTo>
                  <a:pt x="945" y="1737"/>
                  <a:pt x="943" y="1739"/>
                  <a:pt x="942" y="1740"/>
                </a:cubicBezTo>
                <a:cubicBezTo>
                  <a:pt x="941" y="1741"/>
                  <a:pt x="940" y="1743"/>
                  <a:pt x="939" y="1744"/>
                </a:cubicBezTo>
                <a:cubicBezTo>
                  <a:pt x="938" y="1745"/>
                  <a:pt x="936" y="1748"/>
                  <a:pt x="934" y="1750"/>
                </a:cubicBezTo>
                <a:cubicBezTo>
                  <a:pt x="933" y="1753"/>
                  <a:pt x="933" y="1753"/>
                  <a:pt x="935" y="1752"/>
                </a:cubicBezTo>
                <a:cubicBezTo>
                  <a:pt x="937" y="1751"/>
                  <a:pt x="939" y="1748"/>
                  <a:pt x="941" y="1746"/>
                </a:cubicBezTo>
                <a:cubicBezTo>
                  <a:pt x="943" y="1744"/>
                  <a:pt x="945" y="1741"/>
                  <a:pt x="946" y="1740"/>
                </a:cubicBezTo>
                <a:cubicBezTo>
                  <a:pt x="948" y="1739"/>
                  <a:pt x="950" y="1734"/>
                  <a:pt x="951" y="1731"/>
                </a:cubicBezTo>
                <a:cubicBezTo>
                  <a:pt x="952" y="1727"/>
                  <a:pt x="954" y="1721"/>
                  <a:pt x="955" y="1716"/>
                </a:cubicBezTo>
                <a:cubicBezTo>
                  <a:pt x="956" y="1712"/>
                  <a:pt x="958" y="1707"/>
                  <a:pt x="959" y="1705"/>
                </a:cubicBezTo>
                <a:cubicBezTo>
                  <a:pt x="960" y="1703"/>
                  <a:pt x="962" y="1700"/>
                  <a:pt x="964" y="1699"/>
                </a:cubicBezTo>
                <a:cubicBezTo>
                  <a:pt x="965" y="1698"/>
                  <a:pt x="967" y="1696"/>
                  <a:pt x="969" y="1694"/>
                </a:cubicBezTo>
                <a:cubicBezTo>
                  <a:pt x="971" y="1692"/>
                  <a:pt x="973" y="1689"/>
                  <a:pt x="974" y="1688"/>
                </a:cubicBezTo>
                <a:cubicBezTo>
                  <a:pt x="975" y="1687"/>
                  <a:pt x="978" y="1685"/>
                  <a:pt x="981" y="1683"/>
                </a:cubicBezTo>
                <a:cubicBezTo>
                  <a:pt x="983" y="1681"/>
                  <a:pt x="988" y="1678"/>
                  <a:pt x="991" y="1676"/>
                </a:cubicBezTo>
                <a:cubicBezTo>
                  <a:pt x="994" y="1674"/>
                  <a:pt x="998" y="1670"/>
                  <a:pt x="1001" y="1668"/>
                </a:cubicBezTo>
                <a:cubicBezTo>
                  <a:pt x="1004" y="1666"/>
                  <a:pt x="1008" y="1662"/>
                  <a:pt x="1010" y="1660"/>
                </a:cubicBezTo>
                <a:cubicBezTo>
                  <a:pt x="1012" y="1657"/>
                  <a:pt x="1015" y="1654"/>
                  <a:pt x="1017" y="1652"/>
                </a:cubicBezTo>
                <a:cubicBezTo>
                  <a:pt x="1019" y="1650"/>
                  <a:pt x="1022" y="1645"/>
                  <a:pt x="1025" y="1642"/>
                </a:cubicBezTo>
                <a:cubicBezTo>
                  <a:pt x="1027" y="1638"/>
                  <a:pt x="1031" y="1631"/>
                  <a:pt x="1034" y="1628"/>
                </a:cubicBezTo>
                <a:cubicBezTo>
                  <a:pt x="1037" y="1624"/>
                  <a:pt x="1041" y="1616"/>
                  <a:pt x="1043" y="1611"/>
                </a:cubicBezTo>
                <a:cubicBezTo>
                  <a:pt x="1045" y="1606"/>
                  <a:pt x="1048" y="1598"/>
                  <a:pt x="1050" y="1594"/>
                </a:cubicBezTo>
                <a:cubicBezTo>
                  <a:pt x="1052" y="1590"/>
                  <a:pt x="1055" y="1583"/>
                  <a:pt x="1057" y="1580"/>
                </a:cubicBezTo>
                <a:cubicBezTo>
                  <a:pt x="1058" y="1577"/>
                  <a:pt x="1062" y="1573"/>
                  <a:pt x="1064" y="1570"/>
                </a:cubicBezTo>
                <a:cubicBezTo>
                  <a:pt x="1066" y="1568"/>
                  <a:pt x="1067" y="1566"/>
                  <a:pt x="1067" y="1566"/>
                </a:cubicBezTo>
                <a:cubicBezTo>
                  <a:pt x="1067" y="1566"/>
                  <a:pt x="1069" y="1564"/>
                  <a:pt x="1070" y="1561"/>
                </a:cubicBezTo>
                <a:cubicBezTo>
                  <a:pt x="1072" y="1559"/>
                  <a:pt x="1075" y="1556"/>
                  <a:pt x="1076" y="1554"/>
                </a:cubicBezTo>
                <a:cubicBezTo>
                  <a:pt x="1077" y="1553"/>
                  <a:pt x="1080" y="1551"/>
                  <a:pt x="1083" y="1549"/>
                </a:cubicBezTo>
                <a:cubicBezTo>
                  <a:pt x="1085" y="1547"/>
                  <a:pt x="1089" y="1544"/>
                  <a:pt x="1091" y="1542"/>
                </a:cubicBezTo>
                <a:cubicBezTo>
                  <a:pt x="1093" y="1540"/>
                  <a:pt x="1097" y="1537"/>
                  <a:pt x="1099" y="1537"/>
                </a:cubicBezTo>
                <a:cubicBezTo>
                  <a:pt x="1101" y="1536"/>
                  <a:pt x="1102" y="1535"/>
                  <a:pt x="1102" y="1534"/>
                </a:cubicBezTo>
                <a:cubicBezTo>
                  <a:pt x="1102" y="1533"/>
                  <a:pt x="1102" y="1531"/>
                  <a:pt x="1103" y="1529"/>
                </a:cubicBezTo>
                <a:cubicBezTo>
                  <a:pt x="1104" y="1528"/>
                  <a:pt x="1107" y="1524"/>
                  <a:pt x="1108" y="1520"/>
                </a:cubicBezTo>
                <a:cubicBezTo>
                  <a:pt x="1109" y="1517"/>
                  <a:pt x="1111" y="1512"/>
                  <a:pt x="1112" y="1509"/>
                </a:cubicBezTo>
                <a:cubicBezTo>
                  <a:pt x="1113" y="1506"/>
                  <a:pt x="1114" y="1502"/>
                  <a:pt x="1116" y="1499"/>
                </a:cubicBezTo>
                <a:cubicBezTo>
                  <a:pt x="1117" y="1496"/>
                  <a:pt x="1119" y="1492"/>
                  <a:pt x="1120" y="1490"/>
                </a:cubicBezTo>
                <a:cubicBezTo>
                  <a:pt x="1121" y="1488"/>
                  <a:pt x="1122" y="1485"/>
                  <a:pt x="1121" y="1484"/>
                </a:cubicBezTo>
                <a:cubicBezTo>
                  <a:pt x="1120" y="1483"/>
                  <a:pt x="1119" y="1483"/>
                  <a:pt x="1118" y="1484"/>
                </a:cubicBezTo>
                <a:cubicBezTo>
                  <a:pt x="1116" y="1485"/>
                  <a:pt x="1115" y="1486"/>
                  <a:pt x="1114" y="1486"/>
                </a:cubicBezTo>
                <a:cubicBezTo>
                  <a:pt x="1113" y="1486"/>
                  <a:pt x="1113" y="1486"/>
                  <a:pt x="1113" y="1484"/>
                </a:cubicBezTo>
                <a:cubicBezTo>
                  <a:pt x="1114" y="1483"/>
                  <a:pt x="1114" y="1481"/>
                  <a:pt x="1113" y="1480"/>
                </a:cubicBezTo>
                <a:cubicBezTo>
                  <a:pt x="1113" y="1478"/>
                  <a:pt x="1113" y="1476"/>
                  <a:pt x="1114" y="1475"/>
                </a:cubicBezTo>
                <a:cubicBezTo>
                  <a:pt x="1115" y="1474"/>
                  <a:pt x="1115" y="1472"/>
                  <a:pt x="1115" y="1471"/>
                </a:cubicBezTo>
                <a:cubicBezTo>
                  <a:pt x="1114" y="1470"/>
                  <a:pt x="1113" y="1468"/>
                  <a:pt x="1113" y="1467"/>
                </a:cubicBezTo>
                <a:cubicBezTo>
                  <a:pt x="1113" y="1466"/>
                  <a:pt x="1113" y="1464"/>
                  <a:pt x="1113" y="1463"/>
                </a:cubicBezTo>
                <a:cubicBezTo>
                  <a:pt x="1112" y="1462"/>
                  <a:pt x="1112" y="1459"/>
                  <a:pt x="1112" y="1457"/>
                </a:cubicBezTo>
                <a:cubicBezTo>
                  <a:pt x="1112" y="1455"/>
                  <a:pt x="1112" y="1452"/>
                  <a:pt x="1111" y="1451"/>
                </a:cubicBezTo>
                <a:cubicBezTo>
                  <a:pt x="1110" y="1449"/>
                  <a:pt x="1111" y="1445"/>
                  <a:pt x="1112" y="1443"/>
                </a:cubicBezTo>
                <a:cubicBezTo>
                  <a:pt x="1113" y="1440"/>
                  <a:pt x="1113" y="1436"/>
                  <a:pt x="1111" y="1435"/>
                </a:cubicBezTo>
                <a:cubicBezTo>
                  <a:pt x="1110" y="1433"/>
                  <a:pt x="1109" y="1430"/>
                  <a:pt x="1109" y="1428"/>
                </a:cubicBezTo>
                <a:cubicBezTo>
                  <a:pt x="1109" y="1427"/>
                  <a:pt x="1110" y="1426"/>
                  <a:pt x="1112" y="1428"/>
                </a:cubicBezTo>
                <a:cubicBezTo>
                  <a:pt x="1113" y="1429"/>
                  <a:pt x="1115" y="1428"/>
                  <a:pt x="1115" y="1425"/>
                </a:cubicBezTo>
                <a:cubicBezTo>
                  <a:pt x="1115" y="1423"/>
                  <a:pt x="1115" y="1419"/>
                  <a:pt x="1115" y="1418"/>
                </a:cubicBezTo>
                <a:cubicBezTo>
                  <a:pt x="1115" y="1416"/>
                  <a:pt x="1115" y="1415"/>
                  <a:pt x="1115" y="1415"/>
                </a:cubicBezTo>
                <a:cubicBezTo>
                  <a:pt x="1115" y="1415"/>
                  <a:pt x="1114" y="1414"/>
                  <a:pt x="1113" y="1413"/>
                </a:cubicBezTo>
                <a:cubicBezTo>
                  <a:pt x="1113" y="1413"/>
                  <a:pt x="1113" y="1412"/>
                  <a:pt x="1115" y="1411"/>
                </a:cubicBezTo>
                <a:cubicBezTo>
                  <a:pt x="1117" y="1410"/>
                  <a:pt x="1119" y="1409"/>
                  <a:pt x="1120" y="1408"/>
                </a:cubicBezTo>
                <a:cubicBezTo>
                  <a:pt x="1120" y="1407"/>
                  <a:pt x="1122" y="1405"/>
                  <a:pt x="1123" y="1404"/>
                </a:cubicBezTo>
                <a:cubicBezTo>
                  <a:pt x="1124" y="1402"/>
                  <a:pt x="1124" y="1401"/>
                  <a:pt x="1123" y="1400"/>
                </a:cubicBezTo>
                <a:cubicBezTo>
                  <a:pt x="1122" y="1399"/>
                  <a:pt x="1118" y="1398"/>
                  <a:pt x="1116" y="1397"/>
                </a:cubicBezTo>
                <a:cubicBezTo>
                  <a:pt x="1113" y="1397"/>
                  <a:pt x="1111" y="1395"/>
                  <a:pt x="1111" y="1394"/>
                </a:cubicBezTo>
                <a:cubicBezTo>
                  <a:pt x="1111" y="1393"/>
                  <a:pt x="1113" y="1392"/>
                  <a:pt x="1114" y="1393"/>
                </a:cubicBezTo>
                <a:cubicBezTo>
                  <a:pt x="1116" y="1394"/>
                  <a:pt x="1118" y="1394"/>
                  <a:pt x="1119" y="1394"/>
                </a:cubicBezTo>
                <a:cubicBezTo>
                  <a:pt x="1120" y="1394"/>
                  <a:pt x="1121" y="1393"/>
                  <a:pt x="1122" y="1392"/>
                </a:cubicBezTo>
                <a:cubicBezTo>
                  <a:pt x="1122" y="1391"/>
                  <a:pt x="1122" y="1390"/>
                  <a:pt x="1123" y="1389"/>
                </a:cubicBezTo>
                <a:cubicBezTo>
                  <a:pt x="1124" y="1388"/>
                  <a:pt x="1125" y="1386"/>
                  <a:pt x="1125" y="1386"/>
                </a:cubicBezTo>
                <a:cubicBezTo>
                  <a:pt x="1126" y="1386"/>
                  <a:pt x="1127" y="1386"/>
                  <a:pt x="1128" y="1387"/>
                </a:cubicBezTo>
                <a:cubicBezTo>
                  <a:pt x="1129" y="1388"/>
                  <a:pt x="1130" y="1389"/>
                  <a:pt x="1131" y="1391"/>
                </a:cubicBezTo>
                <a:cubicBezTo>
                  <a:pt x="1131" y="1392"/>
                  <a:pt x="1132" y="1393"/>
                  <a:pt x="1133" y="1392"/>
                </a:cubicBezTo>
                <a:cubicBezTo>
                  <a:pt x="1134" y="1391"/>
                  <a:pt x="1136" y="1389"/>
                  <a:pt x="1137" y="1389"/>
                </a:cubicBezTo>
                <a:cubicBezTo>
                  <a:pt x="1138" y="1388"/>
                  <a:pt x="1139" y="1387"/>
                  <a:pt x="1139" y="1387"/>
                </a:cubicBezTo>
                <a:cubicBezTo>
                  <a:pt x="1139" y="1387"/>
                  <a:pt x="1140" y="1386"/>
                  <a:pt x="1141" y="1385"/>
                </a:cubicBezTo>
                <a:cubicBezTo>
                  <a:pt x="1142" y="1384"/>
                  <a:pt x="1143" y="1382"/>
                  <a:pt x="1143" y="1380"/>
                </a:cubicBezTo>
                <a:cubicBezTo>
                  <a:pt x="1143" y="1379"/>
                  <a:pt x="1142" y="1378"/>
                  <a:pt x="1141" y="1377"/>
                </a:cubicBezTo>
                <a:cubicBezTo>
                  <a:pt x="1140" y="1377"/>
                  <a:pt x="1140" y="1376"/>
                  <a:pt x="1142" y="1375"/>
                </a:cubicBezTo>
                <a:cubicBezTo>
                  <a:pt x="1144" y="1374"/>
                  <a:pt x="1148" y="1372"/>
                  <a:pt x="1151" y="1369"/>
                </a:cubicBezTo>
                <a:cubicBezTo>
                  <a:pt x="1154" y="1367"/>
                  <a:pt x="1157" y="1365"/>
                  <a:pt x="1158" y="1364"/>
                </a:cubicBezTo>
                <a:cubicBezTo>
                  <a:pt x="1160" y="1363"/>
                  <a:pt x="1162" y="1361"/>
                  <a:pt x="1164" y="1361"/>
                </a:cubicBezTo>
                <a:cubicBezTo>
                  <a:pt x="1165" y="1360"/>
                  <a:pt x="1169" y="1358"/>
                  <a:pt x="1171" y="1357"/>
                </a:cubicBezTo>
                <a:cubicBezTo>
                  <a:pt x="1173" y="1355"/>
                  <a:pt x="1177" y="1352"/>
                  <a:pt x="1180" y="1350"/>
                </a:cubicBezTo>
                <a:cubicBezTo>
                  <a:pt x="1183" y="1348"/>
                  <a:pt x="1186" y="1346"/>
                  <a:pt x="1188" y="1344"/>
                </a:cubicBezTo>
                <a:cubicBezTo>
                  <a:pt x="1189" y="1343"/>
                  <a:pt x="1193" y="1341"/>
                  <a:pt x="1196" y="1339"/>
                </a:cubicBezTo>
                <a:cubicBezTo>
                  <a:pt x="1199" y="1338"/>
                  <a:pt x="1204" y="1336"/>
                  <a:pt x="1206" y="1335"/>
                </a:cubicBezTo>
                <a:cubicBezTo>
                  <a:pt x="1208" y="1335"/>
                  <a:pt x="1210" y="1334"/>
                  <a:pt x="1211" y="1334"/>
                </a:cubicBezTo>
                <a:cubicBezTo>
                  <a:pt x="1212" y="1334"/>
                  <a:pt x="1214" y="1333"/>
                  <a:pt x="1216" y="1332"/>
                </a:cubicBezTo>
                <a:cubicBezTo>
                  <a:pt x="1217" y="1330"/>
                  <a:pt x="1219" y="1328"/>
                  <a:pt x="1221" y="1327"/>
                </a:cubicBezTo>
                <a:cubicBezTo>
                  <a:pt x="1223" y="1326"/>
                  <a:pt x="1225" y="1325"/>
                  <a:pt x="1226" y="1324"/>
                </a:cubicBezTo>
                <a:cubicBezTo>
                  <a:pt x="1227" y="1324"/>
                  <a:pt x="1229" y="1323"/>
                  <a:pt x="1231" y="1323"/>
                </a:cubicBezTo>
                <a:cubicBezTo>
                  <a:pt x="1233" y="1323"/>
                  <a:pt x="1236" y="1324"/>
                  <a:pt x="1238" y="1324"/>
                </a:cubicBezTo>
                <a:cubicBezTo>
                  <a:pt x="1240" y="1324"/>
                  <a:pt x="1243" y="1325"/>
                  <a:pt x="1245" y="1326"/>
                </a:cubicBezTo>
                <a:cubicBezTo>
                  <a:pt x="1246" y="1327"/>
                  <a:pt x="1248" y="1327"/>
                  <a:pt x="1248" y="1326"/>
                </a:cubicBezTo>
                <a:cubicBezTo>
                  <a:pt x="1249" y="1325"/>
                  <a:pt x="1249" y="1323"/>
                  <a:pt x="1250" y="1321"/>
                </a:cubicBezTo>
                <a:cubicBezTo>
                  <a:pt x="1250" y="1319"/>
                  <a:pt x="1252" y="1317"/>
                  <a:pt x="1254" y="1316"/>
                </a:cubicBezTo>
                <a:cubicBezTo>
                  <a:pt x="1256" y="1315"/>
                  <a:pt x="1260" y="1314"/>
                  <a:pt x="1262" y="1312"/>
                </a:cubicBezTo>
                <a:cubicBezTo>
                  <a:pt x="1265" y="1311"/>
                  <a:pt x="1267" y="1309"/>
                  <a:pt x="1268" y="1308"/>
                </a:cubicBezTo>
                <a:cubicBezTo>
                  <a:pt x="1269" y="1307"/>
                  <a:pt x="1271" y="1307"/>
                  <a:pt x="1272" y="1307"/>
                </a:cubicBezTo>
                <a:cubicBezTo>
                  <a:pt x="1274" y="1307"/>
                  <a:pt x="1276" y="1306"/>
                  <a:pt x="1277" y="1306"/>
                </a:cubicBezTo>
                <a:cubicBezTo>
                  <a:pt x="1279" y="1306"/>
                  <a:pt x="1280" y="1305"/>
                  <a:pt x="1280" y="1305"/>
                </a:cubicBezTo>
                <a:cubicBezTo>
                  <a:pt x="1280" y="1305"/>
                  <a:pt x="1281" y="1305"/>
                  <a:pt x="1282" y="1305"/>
                </a:cubicBezTo>
                <a:cubicBezTo>
                  <a:pt x="1284" y="1305"/>
                  <a:pt x="1285" y="1304"/>
                  <a:pt x="1286" y="1303"/>
                </a:cubicBezTo>
                <a:cubicBezTo>
                  <a:pt x="1287" y="1302"/>
                  <a:pt x="1287" y="1301"/>
                  <a:pt x="1285" y="1300"/>
                </a:cubicBezTo>
                <a:cubicBezTo>
                  <a:pt x="1284" y="1300"/>
                  <a:pt x="1282" y="1299"/>
                  <a:pt x="1282" y="1298"/>
                </a:cubicBezTo>
                <a:cubicBezTo>
                  <a:pt x="1282" y="1297"/>
                  <a:pt x="1283" y="1295"/>
                  <a:pt x="1284" y="1294"/>
                </a:cubicBezTo>
                <a:cubicBezTo>
                  <a:pt x="1286" y="1293"/>
                  <a:pt x="1288" y="1292"/>
                  <a:pt x="1289" y="1292"/>
                </a:cubicBezTo>
                <a:cubicBezTo>
                  <a:pt x="1291" y="1292"/>
                  <a:pt x="1292" y="1291"/>
                  <a:pt x="1293" y="1290"/>
                </a:cubicBezTo>
                <a:cubicBezTo>
                  <a:pt x="1293" y="1288"/>
                  <a:pt x="1294" y="1288"/>
                  <a:pt x="1296" y="1289"/>
                </a:cubicBezTo>
                <a:cubicBezTo>
                  <a:pt x="1297" y="1290"/>
                  <a:pt x="1299" y="1291"/>
                  <a:pt x="1300" y="1292"/>
                </a:cubicBezTo>
                <a:cubicBezTo>
                  <a:pt x="1301" y="1293"/>
                  <a:pt x="1303" y="1293"/>
                  <a:pt x="1304" y="1293"/>
                </a:cubicBezTo>
                <a:cubicBezTo>
                  <a:pt x="1305" y="1293"/>
                  <a:pt x="1308" y="1292"/>
                  <a:pt x="1310" y="1290"/>
                </a:cubicBezTo>
                <a:cubicBezTo>
                  <a:pt x="1311" y="1289"/>
                  <a:pt x="1314" y="1288"/>
                  <a:pt x="1316" y="1287"/>
                </a:cubicBezTo>
                <a:cubicBezTo>
                  <a:pt x="1318" y="1287"/>
                  <a:pt x="1320" y="1288"/>
                  <a:pt x="1321" y="1289"/>
                </a:cubicBezTo>
                <a:cubicBezTo>
                  <a:pt x="1322" y="1290"/>
                  <a:pt x="1321" y="1292"/>
                  <a:pt x="1319" y="1292"/>
                </a:cubicBezTo>
                <a:cubicBezTo>
                  <a:pt x="1317" y="1292"/>
                  <a:pt x="1315" y="1292"/>
                  <a:pt x="1314" y="1292"/>
                </a:cubicBezTo>
                <a:cubicBezTo>
                  <a:pt x="1314" y="1292"/>
                  <a:pt x="1313" y="1292"/>
                  <a:pt x="1312" y="1293"/>
                </a:cubicBezTo>
                <a:cubicBezTo>
                  <a:pt x="1311" y="1294"/>
                  <a:pt x="1312" y="1295"/>
                  <a:pt x="1315" y="1295"/>
                </a:cubicBezTo>
                <a:cubicBezTo>
                  <a:pt x="1317" y="1295"/>
                  <a:pt x="1320" y="1295"/>
                  <a:pt x="1323" y="1294"/>
                </a:cubicBezTo>
                <a:cubicBezTo>
                  <a:pt x="1325" y="1294"/>
                  <a:pt x="1327" y="1293"/>
                  <a:pt x="1328" y="1294"/>
                </a:cubicBezTo>
                <a:cubicBezTo>
                  <a:pt x="1329" y="1294"/>
                  <a:pt x="1331" y="1293"/>
                  <a:pt x="1332" y="1293"/>
                </a:cubicBezTo>
                <a:cubicBezTo>
                  <a:pt x="1334" y="1292"/>
                  <a:pt x="1336" y="1291"/>
                  <a:pt x="1339" y="1291"/>
                </a:cubicBezTo>
                <a:cubicBezTo>
                  <a:pt x="1341" y="1291"/>
                  <a:pt x="1345" y="1292"/>
                  <a:pt x="1348" y="1292"/>
                </a:cubicBezTo>
                <a:cubicBezTo>
                  <a:pt x="1351" y="1292"/>
                  <a:pt x="1356" y="1292"/>
                  <a:pt x="1359" y="1292"/>
                </a:cubicBezTo>
                <a:cubicBezTo>
                  <a:pt x="1362" y="1292"/>
                  <a:pt x="1366" y="1292"/>
                  <a:pt x="1368" y="1292"/>
                </a:cubicBezTo>
                <a:cubicBezTo>
                  <a:pt x="1371" y="1291"/>
                  <a:pt x="1374" y="1291"/>
                  <a:pt x="1376" y="1291"/>
                </a:cubicBezTo>
                <a:cubicBezTo>
                  <a:pt x="1377" y="1291"/>
                  <a:pt x="1380" y="1292"/>
                  <a:pt x="1382" y="1292"/>
                </a:cubicBezTo>
                <a:cubicBezTo>
                  <a:pt x="1384" y="1292"/>
                  <a:pt x="1387" y="1293"/>
                  <a:pt x="1389" y="1294"/>
                </a:cubicBezTo>
                <a:cubicBezTo>
                  <a:pt x="1391" y="1294"/>
                  <a:pt x="1393" y="1294"/>
                  <a:pt x="1393" y="1293"/>
                </a:cubicBezTo>
                <a:cubicBezTo>
                  <a:pt x="1393" y="1292"/>
                  <a:pt x="1393" y="1290"/>
                  <a:pt x="1394" y="1288"/>
                </a:cubicBezTo>
                <a:cubicBezTo>
                  <a:pt x="1395" y="1287"/>
                  <a:pt x="1396" y="1284"/>
                  <a:pt x="1395" y="1283"/>
                </a:cubicBezTo>
                <a:cubicBezTo>
                  <a:pt x="1394" y="1282"/>
                  <a:pt x="1394" y="1279"/>
                  <a:pt x="1394" y="1277"/>
                </a:cubicBezTo>
                <a:cubicBezTo>
                  <a:pt x="1394" y="1275"/>
                  <a:pt x="1396" y="1273"/>
                  <a:pt x="1397" y="1272"/>
                </a:cubicBezTo>
                <a:cubicBezTo>
                  <a:pt x="1399" y="1271"/>
                  <a:pt x="1402" y="1269"/>
                  <a:pt x="1405" y="1267"/>
                </a:cubicBezTo>
                <a:cubicBezTo>
                  <a:pt x="1407" y="1266"/>
                  <a:pt x="1411" y="1264"/>
                  <a:pt x="1413" y="1263"/>
                </a:cubicBezTo>
                <a:cubicBezTo>
                  <a:pt x="1415" y="1262"/>
                  <a:pt x="1418" y="1261"/>
                  <a:pt x="1421" y="1261"/>
                </a:cubicBezTo>
                <a:cubicBezTo>
                  <a:pt x="1423" y="1260"/>
                  <a:pt x="1426" y="1259"/>
                  <a:pt x="1427" y="1259"/>
                </a:cubicBezTo>
                <a:cubicBezTo>
                  <a:pt x="1428" y="1258"/>
                  <a:pt x="1431" y="1257"/>
                  <a:pt x="1433" y="1256"/>
                </a:cubicBezTo>
                <a:cubicBezTo>
                  <a:pt x="1436" y="1255"/>
                  <a:pt x="1438" y="1253"/>
                  <a:pt x="1438" y="1252"/>
                </a:cubicBezTo>
                <a:cubicBezTo>
                  <a:pt x="1439" y="1251"/>
                  <a:pt x="1439" y="1249"/>
                  <a:pt x="1439" y="1248"/>
                </a:cubicBezTo>
                <a:cubicBezTo>
                  <a:pt x="1438" y="1246"/>
                  <a:pt x="1438" y="1243"/>
                  <a:pt x="1438" y="1240"/>
                </a:cubicBezTo>
                <a:cubicBezTo>
                  <a:pt x="1438" y="1237"/>
                  <a:pt x="1438" y="1234"/>
                  <a:pt x="1437" y="1233"/>
                </a:cubicBezTo>
                <a:cubicBezTo>
                  <a:pt x="1436" y="1231"/>
                  <a:pt x="1437" y="1228"/>
                  <a:pt x="1439" y="1227"/>
                </a:cubicBezTo>
                <a:cubicBezTo>
                  <a:pt x="1441" y="1225"/>
                  <a:pt x="1443" y="1222"/>
                  <a:pt x="1443" y="1220"/>
                </a:cubicBezTo>
                <a:cubicBezTo>
                  <a:pt x="1443" y="1218"/>
                  <a:pt x="1443" y="1217"/>
                  <a:pt x="1443" y="1217"/>
                </a:cubicBezTo>
                <a:cubicBezTo>
                  <a:pt x="1443" y="1217"/>
                  <a:pt x="1444" y="1215"/>
                  <a:pt x="1446" y="1213"/>
                </a:cubicBezTo>
                <a:cubicBezTo>
                  <a:pt x="1447" y="1211"/>
                  <a:pt x="1448" y="1208"/>
                  <a:pt x="1449" y="1205"/>
                </a:cubicBezTo>
                <a:cubicBezTo>
                  <a:pt x="1449" y="1203"/>
                  <a:pt x="1451" y="1201"/>
                  <a:pt x="1453" y="1200"/>
                </a:cubicBezTo>
                <a:cubicBezTo>
                  <a:pt x="1454" y="1200"/>
                  <a:pt x="1457" y="1198"/>
                  <a:pt x="1459" y="1197"/>
                </a:cubicBezTo>
                <a:cubicBezTo>
                  <a:pt x="1461" y="1196"/>
                  <a:pt x="1464" y="1193"/>
                  <a:pt x="1466" y="1191"/>
                </a:cubicBezTo>
                <a:cubicBezTo>
                  <a:pt x="1468" y="1189"/>
                  <a:pt x="1471" y="1186"/>
                  <a:pt x="1473" y="1183"/>
                </a:cubicBezTo>
                <a:cubicBezTo>
                  <a:pt x="1474" y="1180"/>
                  <a:pt x="1477" y="1175"/>
                  <a:pt x="1478" y="1172"/>
                </a:cubicBezTo>
                <a:cubicBezTo>
                  <a:pt x="1479" y="1170"/>
                  <a:pt x="1481" y="1164"/>
                  <a:pt x="1483" y="1159"/>
                </a:cubicBezTo>
                <a:cubicBezTo>
                  <a:pt x="1485" y="1155"/>
                  <a:pt x="1488" y="1151"/>
                  <a:pt x="1491" y="1150"/>
                </a:cubicBezTo>
                <a:cubicBezTo>
                  <a:pt x="1493" y="1149"/>
                  <a:pt x="1496" y="1145"/>
                  <a:pt x="1498" y="1142"/>
                </a:cubicBezTo>
                <a:cubicBezTo>
                  <a:pt x="1500" y="1138"/>
                  <a:pt x="1501" y="1133"/>
                  <a:pt x="1502" y="1130"/>
                </a:cubicBezTo>
                <a:cubicBezTo>
                  <a:pt x="1502" y="1127"/>
                  <a:pt x="1502" y="1121"/>
                  <a:pt x="1502" y="1118"/>
                </a:cubicBezTo>
                <a:cubicBezTo>
                  <a:pt x="1502" y="1115"/>
                  <a:pt x="1502" y="1109"/>
                  <a:pt x="1503" y="1104"/>
                </a:cubicBezTo>
                <a:cubicBezTo>
                  <a:pt x="1503" y="1100"/>
                  <a:pt x="1504" y="1093"/>
                  <a:pt x="1505" y="1090"/>
                </a:cubicBezTo>
                <a:cubicBezTo>
                  <a:pt x="1506" y="1086"/>
                  <a:pt x="1507" y="1083"/>
                  <a:pt x="1507" y="1083"/>
                </a:cubicBezTo>
                <a:cubicBezTo>
                  <a:pt x="1507" y="1083"/>
                  <a:pt x="1509" y="1081"/>
                  <a:pt x="1511" y="1078"/>
                </a:cubicBezTo>
                <a:cubicBezTo>
                  <a:pt x="1512" y="1075"/>
                  <a:pt x="1516" y="1072"/>
                  <a:pt x="1518" y="1071"/>
                </a:cubicBezTo>
                <a:cubicBezTo>
                  <a:pt x="1521" y="1070"/>
                  <a:pt x="1524" y="1067"/>
                  <a:pt x="1527" y="1064"/>
                </a:cubicBezTo>
                <a:cubicBezTo>
                  <a:pt x="1529" y="1061"/>
                  <a:pt x="1530" y="1058"/>
                  <a:pt x="1530" y="1057"/>
                </a:cubicBezTo>
                <a:cubicBezTo>
                  <a:pt x="1529" y="1055"/>
                  <a:pt x="1529" y="1052"/>
                  <a:pt x="1529" y="1051"/>
                </a:cubicBezTo>
                <a:cubicBezTo>
                  <a:pt x="1529" y="1049"/>
                  <a:pt x="1529" y="1046"/>
                  <a:pt x="1529" y="1044"/>
                </a:cubicBezTo>
                <a:cubicBezTo>
                  <a:pt x="1529" y="1042"/>
                  <a:pt x="1530" y="1038"/>
                  <a:pt x="1530" y="1037"/>
                </a:cubicBezTo>
                <a:cubicBezTo>
                  <a:pt x="1531" y="1035"/>
                  <a:pt x="1532" y="1031"/>
                  <a:pt x="1533" y="1029"/>
                </a:cubicBezTo>
                <a:cubicBezTo>
                  <a:pt x="1533" y="1026"/>
                  <a:pt x="1534" y="1023"/>
                  <a:pt x="1534" y="1021"/>
                </a:cubicBezTo>
                <a:cubicBezTo>
                  <a:pt x="1534" y="1019"/>
                  <a:pt x="1535" y="1017"/>
                  <a:pt x="1535" y="1016"/>
                </a:cubicBezTo>
                <a:cubicBezTo>
                  <a:pt x="1536" y="1014"/>
                  <a:pt x="1537" y="1011"/>
                  <a:pt x="1537" y="1008"/>
                </a:cubicBezTo>
                <a:cubicBezTo>
                  <a:pt x="1538" y="1006"/>
                  <a:pt x="1539" y="1002"/>
                  <a:pt x="1540" y="1001"/>
                </a:cubicBezTo>
                <a:cubicBezTo>
                  <a:pt x="1540" y="999"/>
                  <a:pt x="1541" y="997"/>
                  <a:pt x="1542" y="995"/>
                </a:cubicBezTo>
                <a:cubicBezTo>
                  <a:pt x="1542" y="993"/>
                  <a:pt x="1543" y="990"/>
                  <a:pt x="1544" y="988"/>
                </a:cubicBezTo>
                <a:cubicBezTo>
                  <a:pt x="1545" y="986"/>
                  <a:pt x="1547" y="982"/>
                  <a:pt x="1548" y="979"/>
                </a:cubicBezTo>
                <a:cubicBezTo>
                  <a:pt x="1549" y="976"/>
                  <a:pt x="1549" y="973"/>
                  <a:pt x="1548" y="972"/>
                </a:cubicBezTo>
                <a:cubicBezTo>
                  <a:pt x="1547" y="970"/>
                  <a:pt x="1546" y="963"/>
                  <a:pt x="1546" y="955"/>
                </a:cubicBezTo>
                <a:cubicBezTo>
                  <a:pt x="1546" y="947"/>
                  <a:pt x="1545" y="937"/>
                  <a:pt x="1545" y="932"/>
                </a:cubicBezTo>
                <a:cubicBezTo>
                  <a:pt x="1544" y="927"/>
                  <a:pt x="1544" y="921"/>
                  <a:pt x="1545" y="918"/>
                </a:cubicBezTo>
                <a:cubicBezTo>
                  <a:pt x="1546" y="915"/>
                  <a:pt x="1547" y="910"/>
                  <a:pt x="1547" y="909"/>
                </a:cubicBezTo>
                <a:cubicBezTo>
                  <a:pt x="1548" y="907"/>
                  <a:pt x="1549" y="904"/>
                  <a:pt x="1549" y="902"/>
                </a:cubicBezTo>
                <a:cubicBezTo>
                  <a:pt x="1549" y="901"/>
                  <a:pt x="1548" y="899"/>
                  <a:pt x="1547" y="899"/>
                </a:cubicBezTo>
                <a:cubicBezTo>
                  <a:pt x="1547" y="899"/>
                  <a:pt x="1546" y="898"/>
                  <a:pt x="1545" y="896"/>
                </a:cubicBezTo>
                <a:cubicBezTo>
                  <a:pt x="1545" y="895"/>
                  <a:pt x="1546" y="894"/>
                  <a:pt x="1547" y="894"/>
                </a:cubicBezTo>
                <a:cubicBezTo>
                  <a:pt x="1548" y="893"/>
                  <a:pt x="1548" y="892"/>
                  <a:pt x="1548" y="890"/>
                </a:cubicBezTo>
                <a:cubicBezTo>
                  <a:pt x="1547" y="889"/>
                  <a:pt x="1547" y="887"/>
                  <a:pt x="1547" y="886"/>
                </a:cubicBezTo>
                <a:cubicBezTo>
                  <a:pt x="1547" y="885"/>
                  <a:pt x="1546" y="884"/>
                  <a:pt x="1546" y="882"/>
                </a:cubicBezTo>
                <a:cubicBezTo>
                  <a:pt x="1545" y="881"/>
                  <a:pt x="1546" y="880"/>
                  <a:pt x="1547" y="880"/>
                </a:cubicBezTo>
                <a:cubicBezTo>
                  <a:pt x="1548" y="880"/>
                  <a:pt x="1549" y="879"/>
                  <a:pt x="1550" y="878"/>
                </a:cubicBezTo>
                <a:cubicBezTo>
                  <a:pt x="1550" y="877"/>
                  <a:pt x="1550" y="875"/>
                  <a:pt x="1550" y="873"/>
                </a:cubicBezTo>
                <a:cubicBezTo>
                  <a:pt x="1549" y="870"/>
                  <a:pt x="1548" y="869"/>
                  <a:pt x="1548" y="870"/>
                </a:cubicBezTo>
                <a:cubicBezTo>
                  <a:pt x="1547" y="871"/>
                  <a:pt x="1547" y="870"/>
                  <a:pt x="1547" y="868"/>
                </a:cubicBezTo>
                <a:cubicBezTo>
                  <a:pt x="1547" y="866"/>
                  <a:pt x="1548" y="863"/>
                  <a:pt x="1549" y="863"/>
                </a:cubicBezTo>
                <a:cubicBezTo>
                  <a:pt x="1550" y="862"/>
                  <a:pt x="1551" y="860"/>
                  <a:pt x="1552" y="859"/>
                </a:cubicBezTo>
                <a:cubicBezTo>
                  <a:pt x="1553" y="858"/>
                  <a:pt x="1555" y="857"/>
                  <a:pt x="1555" y="856"/>
                </a:cubicBezTo>
                <a:cubicBezTo>
                  <a:pt x="1556" y="855"/>
                  <a:pt x="1556" y="854"/>
                  <a:pt x="1556" y="852"/>
                </a:cubicBezTo>
                <a:cubicBezTo>
                  <a:pt x="1556" y="851"/>
                  <a:pt x="1557" y="849"/>
                  <a:pt x="1558" y="849"/>
                </a:cubicBezTo>
                <a:cubicBezTo>
                  <a:pt x="1560" y="848"/>
                  <a:pt x="1561" y="846"/>
                  <a:pt x="1562" y="845"/>
                </a:cubicBezTo>
                <a:cubicBezTo>
                  <a:pt x="1562" y="844"/>
                  <a:pt x="1561" y="843"/>
                  <a:pt x="1561" y="842"/>
                </a:cubicBezTo>
                <a:cubicBezTo>
                  <a:pt x="1560" y="841"/>
                  <a:pt x="1559" y="840"/>
                  <a:pt x="1558" y="839"/>
                </a:cubicBezTo>
                <a:cubicBezTo>
                  <a:pt x="1557" y="839"/>
                  <a:pt x="1556" y="837"/>
                  <a:pt x="1556" y="836"/>
                </a:cubicBezTo>
                <a:cubicBezTo>
                  <a:pt x="1555" y="835"/>
                  <a:pt x="1555" y="833"/>
                  <a:pt x="1556" y="833"/>
                </a:cubicBezTo>
                <a:cubicBezTo>
                  <a:pt x="1557" y="832"/>
                  <a:pt x="1558" y="833"/>
                  <a:pt x="1558" y="834"/>
                </a:cubicBezTo>
                <a:cubicBezTo>
                  <a:pt x="1558" y="836"/>
                  <a:pt x="1560" y="836"/>
                  <a:pt x="1561" y="836"/>
                </a:cubicBezTo>
                <a:cubicBezTo>
                  <a:pt x="1562" y="836"/>
                  <a:pt x="1563" y="834"/>
                  <a:pt x="1564" y="832"/>
                </a:cubicBezTo>
                <a:cubicBezTo>
                  <a:pt x="1564" y="831"/>
                  <a:pt x="1565" y="829"/>
                  <a:pt x="1566" y="830"/>
                </a:cubicBezTo>
                <a:cubicBezTo>
                  <a:pt x="1567" y="830"/>
                  <a:pt x="1568" y="831"/>
                  <a:pt x="1569" y="832"/>
                </a:cubicBezTo>
                <a:cubicBezTo>
                  <a:pt x="1569" y="833"/>
                  <a:pt x="1570" y="835"/>
                  <a:pt x="1570" y="836"/>
                </a:cubicBezTo>
                <a:cubicBezTo>
                  <a:pt x="1570" y="838"/>
                  <a:pt x="1570" y="841"/>
                  <a:pt x="1570" y="844"/>
                </a:cubicBezTo>
                <a:cubicBezTo>
                  <a:pt x="1570" y="846"/>
                  <a:pt x="1571" y="848"/>
                  <a:pt x="1573" y="848"/>
                </a:cubicBezTo>
                <a:cubicBezTo>
                  <a:pt x="1575" y="848"/>
                  <a:pt x="1579" y="845"/>
                  <a:pt x="1584" y="841"/>
                </a:cubicBezTo>
                <a:cubicBezTo>
                  <a:pt x="1588" y="838"/>
                  <a:pt x="1593" y="833"/>
                  <a:pt x="1594" y="831"/>
                </a:cubicBezTo>
                <a:cubicBezTo>
                  <a:pt x="1596" y="829"/>
                  <a:pt x="1598" y="826"/>
                  <a:pt x="1598" y="825"/>
                </a:cubicBezTo>
                <a:cubicBezTo>
                  <a:pt x="1598" y="824"/>
                  <a:pt x="1600" y="821"/>
                  <a:pt x="1603" y="819"/>
                </a:cubicBezTo>
                <a:cubicBezTo>
                  <a:pt x="1605" y="817"/>
                  <a:pt x="1608" y="813"/>
                  <a:pt x="1609" y="812"/>
                </a:cubicBezTo>
                <a:cubicBezTo>
                  <a:pt x="1611" y="810"/>
                  <a:pt x="1613" y="806"/>
                  <a:pt x="1614" y="802"/>
                </a:cubicBezTo>
                <a:cubicBezTo>
                  <a:pt x="1616" y="799"/>
                  <a:pt x="1618" y="794"/>
                  <a:pt x="1620" y="792"/>
                </a:cubicBezTo>
                <a:cubicBezTo>
                  <a:pt x="1621" y="789"/>
                  <a:pt x="1623" y="786"/>
                  <a:pt x="1624" y="784"/>
                </a:cubicBezTo>
                <a:cubicBezTo>
                  <a:pt x="1625" y="783"/>
                  <a:pt x="1625" y="781"/>
                  <a:pt x="1624" y="781"/>
                </a:cubicBezTo>
                <a:cubicBezTo>
                  <a:pt x="1623" y="781"/>
                  <a:pt x="1623" y="781"/>
                  <a:pt x="1623" y="781"/>
                </a:cubicBezTo>
                <a:cubicBezTo>
                  <a:pt x="1623" y="781"/>
                  <a:pt x="1623" y="780"/>
                  <a:pt x="1623" y="778"/>
                </a:cubicBezTo>
                <a:cubicBezTo>
                  <a:pt x="1623" y="777"/>
                  <a:pt x="1624" y="774"/>
                  <a:pt x="1626" y="772"/>
                </a:cubicBezTo>
                <a:cubicBezTo>
                  <a:pt x="1627" y="771"/>
                  <a:pt x="1628" y="771"/>
                  <a:pt x="1628" y="772"/>
                </a:cubicBezTo>
                <a:cubicBezTo>
                  <a:pt x="1628" y="773"/>
                  <a:pt x="1628" y="775"/>
                  <a:pt x="1628" y="776"/>
                </a:cubicBezTo>
                <a:cubicBezTo>
                  <a:pt x="1629" y="777"/>
                  <a:pt x="1631" y="776"/>
                  <a:pt x="1632" y="773"/>
                </a:cubicBezTo>
                <a:cubicBezTo>
                  <a:pt x="1633" y="771"/>
                  <a:pt x="1635" y="769"/>
                  <a:pt x="1636" y="768"/>
                </a:cubicBezTo>
                <a:cubicBezTo>
                  <a:pt x="1637" y="767"/>
                  <a:pt x="1637" y="765"/>
                  <a:pt x="1637" y="764"/>
                </a:cubicBezTo>
                <a:cubicBezTo>
                  <a:pt x="1637" y="762"/>
                  <a:pt x="1639" y="759"/>
                  <a:pt x="1640" y="757"/>
                </a:cubicBezTo>
                <a:cubicBezTo>
                  <a:pt x="1641" y="755"/>
                  <a:pt x="1644" y="753"/>
                  <a:pt x="1645" y="752"/>
                </a:cubicBezTo>
                <a:cubicBezTo>
                  <a:pt x="1647" y="751"/>
                  <a:pt x="1650" y="749"/>
                  <a:pt x="1652" y="748"/>
                </a:cubicBezTo>
                <a:cubicBezTo>
                  <a:pt x="1654" y="746"/>
                  <a:pt x="1658" y="744"/>
                  <a:pt x="1660" y="742"/>
                </a:cubicBezTo>
                <a:cubicBezTo>
                  <a:pt x="1663" y="741"/>
                  <a:pt x="1666" y="739"/>
                  <a:pt x="1668" y="739"/>
                </a:cubicBezTo>
                <a:cubicBezTo>
                  <a:pt x="1670" y="738"/>
                  <a:pt x="1672" y="737"/>
                  <a:pt x="1672" y="737"/>
                </a:cubicBezTo>
                <a:cubicBezTo>
                  <a:pt x="1672" y="737"/>
                  <a:pt x="1673" y="737"/>
                  <a:pt x="1674" y="736"/>
                </a:cubicBezTo>
                <a:cubicBezTo>
                  <a:pt x="1676" y="735"/>
                  <a:pt x="1677" y="733"/>
                  <a:pt x="1677" y="732"/>
                </a:cubicBezTo>
                <a:cubicBezTo>
                  <a:pt x="1677" y="730"/>
                  <a:pt x="1679" y="727"/>
                  <a:pt x="1683" y="725"/>
                </a:cubicBezTo>
                <a:cubicBezTo>
                  <a:pt x="1686" y="722"/>
                  <a:pt x="1690" y="718"/>
                  <a:pt x="1691" y="716"/>
                </a:cubicBezTo>
                <a:cubicBezTo>
                  <a:pt x="1692" y="714"/>
                  <a:pt x="1694" y="711"/>
                  <a:pt x="1696" y="710"/>
                </a:cubicBezTo>
                <a:cubicBezTo>
                  <a:pt x="1697" y="708"/>
                  <a:pt x="1698" y="705"/>
                  <a:pt x="1698" y="703"/>
                </a:cubicBezTo>
                <a:cubicBezTo>
                  <a:pt x="1698" y="701"/>
                  <a:pt x="1699" y="700"/>
                  <a:pt x="1701" y="701"/>
                </a:cubicBezTo>
                <a:cubicBezTo>
                  <a:pt x="1703" y="701"/>
                  <a:pt x="1707" y="699"/>
                  <a:pt x="1709" y="696"/>
                </a:cubicBezTo>
                <a:cubicBezTo>
                  <a:pt x="1711" y="694"/>
                  <a:pt x="1715" y="690"/>
                  <a:pt x="1718" y="687"/>
                </a:cubicBezTo>
                <a:cubicBezTo>
                  <a:pt x="1721" y="685"/>
                  <a:pt x="1724" y="681"/>
                  <a:pt x="1725" y="679"/>
                </a:cubicBezTo>
                <a:cubicBezTo>
                  <a:pt x="1727" y="677"/>
                  <a:pt x="1729" y="673"/>
                  <a:pt x="1730" y="671"/>
                </a:cubicBezTo>
                <a:cubicBezTo>
                  <a:pt x="1731" y="668"/>
                  <a:pt x="1732" y="667"/>
                  <a:pt x="1732" y="667"/>
                </a:cubicBezTo>
                <a:cubicBezTo>
                  <a:pt x="1732" y="667"/>
                  <a:pt x="1732" y="665"/>
                  <a:pt x="1733" y="663"/>
                </a:cubicBezTo>
                <a:cubicBezTo>
                  <a:pt x="1734" y="660"/>
                  <a:pt x="1735" y="657"/>
                  <a:pt x="1736" y="656"/>
                </a:cubicBezTo>
                <a:cubicBezTo>
                  <a:pt x="1737" y="654"/>
                  <a:pt x="1738" y="650"/>
                  <a:pt x="1739" y="648"/>
                </a:cubicBezTo>
                <a:cubicBezTo>
                  <a:pt x="1739" y="645"/>
                  <a:pt x="1741" y="639"/>
                  <a:pt x="1742" y="636"/>
                </a:cubicBezTo>
                <a:cubicBezTo>
                  <a:pt x="1743" y="632"/>
                  <a:pt x="1744" y="626"/>
                  <a:pt x="1745" y="622"/>
                </a:cubicBezTo>
                <a:cubicBezTo>
                  <a:pt x="1746" y="618"/>
                  <a:pt x="1746" y="613"/>
                  <a:pt x="1747" y="611"/>
                </a:cubicBezTo>
                <a:cubicBezTo>
                  <a:pt x="1748" y="608"/>
                  <a:pt x="1748" y="606"/>
                  <a:pt x="1748" y="606"/>
                </a:cubicBezTo>
                <a:cubicBezTo>
                  <a:pt x="1748" y="606"/>
                  <a:pt x="1748" y="605"/>
                  <a:pt x="1749" y="604"/>
                </a:cubicBezTo>
                <a:cubicBezTo>
                  <a:pt x="1749" y="602"/>
                  <a:pt x="1749" y="598"/>
                  <a:pt x="1749" y="594"/>
                </a:cubicBezTo>
                <a:cubicBezTo>
                  <a:pt x="1749" y="590"/>
                  <a:pt x="1749" y="585"/>
                  <a:pt x="1748" y="582"/>
                </a:cubicBezTo>
                <a:cubicBezTo>
                  <a:pt x="1747" y="579"/>
                  <a:pt x="1746" y="574"/>
                  <a:pt x="1746" y="572"/>
                </a:cubicBezTo>
                <a:cubicBezTo>
                  <a:pt x="1745" y="570"/>
                  <a:pt x="1744" y="566"/>
                  <a:pt x="1744" y="563"/>
                </a:cubicBezTo>
                <a:cubicBezTo>
                  <a:pt x="1744" y="560"/>
                  <a:pt x="1743" y="558"/>
                  <a:pt x="1743" y="558"/>
                </a:cubicBezTo>
                <a:cubicBezTo>
                  <a:pt x="1743" y="558"/>
                  <a:pt x="1743" y="557"/>
                  <a:pt x="1743" y="555"/>
                </a:cubicBezTo>
                <a:cubicBezTo>
                  <a:pt x="1743" y="554"/>
                  <a:pt x="1742" y="551"/>
                  <a:pt x="1741" y="548"/>
                </a:cubicBezTo>
                <a:cubicBezTo>
                  <a:pt x="1740" y="546"/>
                  <a:pt x="1739" y="542"/>
                  <a:pt x="1739" y="539"/>
                </a:cubicBezTo>
                <a:cubicBezTo>
                  <a:pt x="1739" y="537"/>
                  <a:pt x="1738" y="532"/>
                  <a:pt x="1737" y="529"/>
                </a:cubicBezTo>
                <a:cubicBezTo>
                  <a:pt x="1737" y="526"/>
                  <a:pt x="1735" y="520"/>
                  <a:pt x="1734" y="517"/>
                </a:cubicBezTo>
                <a:cubicBezTo>
                  <a:pt x="1733" y="513"/>
                  <a:pt x="1731" y="507"/>
                  <a:pt x="1730" y="504"/>
                </a:cubicBezTo>
                <a:cubicBezTo>
                  <a:pt x="1728" y="500"/>
                  <a:pt x="1725" y="496"/>
                  <a:pt x="1723" y="495"/>
                </a:cubicBezTo>
                <a:cubicBezTo>
                  <a:pt x="1721" y="494"/>
                  <a:pt x="1717" y="492"/>
                  <a:pt x="1714" y="492"/>
                </a:cubicBezTo>
                <a:cubicBezTo>
                  <a:pt x="1711" y="492"/>
                  <a:pt x="1707" y="491"/>
                  <a:pt x="1706" y="490"/>
                </a:cubicBezTo>
                <a:cubicBezTo>
                  <a:pt x="1704" y="489"/>
                  <a:pt x="1702" y="489"/>
                  <a:pt x="1701" y="490"/>
                </a:cubicBezTo>
                <a:cubicBezTo>
                  <a:pt x="1700" y="490"/>
                  <a:pt x="1697" y="490"/>
                  <a:pt x="1694" y="490"/>
                </a:cubicBezTo>
                <a:cubicBezTo>
                  <a:pt x="1692" y="490"/>
                  <a:pt x="1688" y="490"/>
                  <a:pt x="1686" y="489"/>
                </a:cubicBezTo>
                <a:cubicBezTo>
                  <a:pt x="1686" y="489"/>
                  <a:pt x="1686" y="489"/>
                  <a:pt x="1684" y="489"/>
                </a:cubicBezTo>
                <a:cubicBezTo>
                  <a:pt x="1682" y="489"/>
                  <a:pt x="1682" y="489"/>
                  <a:pt x="1682" y="489"/>
                </a:cubicBezTo>
                <a:cubicBezTo>
                  <a:pt x="1675" y="489"/>
                  <a:pt x="1669" y="487"/>
                  <a:pt x="1667" y="486"/>
                </a:cubicBezTo>
                <a:cubicBezTo>
                  <a:pt x="1665" y="484"/>
                  <a:pt x="1663" y="482"/>
                  <a:pt x="1661" y="482"/>
                </a:cubicBezTo>
                <a:cubicBezTo>
                  <a:pt x="1660" y="482"/>
                  <a:pt x="1656" y="481"/>
                  <a:pt x="1654" y="480"/>
                </a:cubicBezTo>
                <a:cubicBezTo>
                  <a:pt x="1651" y="480"/>
                  <a:pt x="1648" y="478"/>
                  <a:pt x="1647" y="476"/>
                </a:cubicBezTo>
                <a:cubicBezTo>
                  <a:pt x="1646" y="474"/>
                  <a:pt x="1645" y="473"/>
                  <a:pt x="1645" y="473"/>
                </a:cubicBezTo>
                <a:cubicBezTo>
                  <a:pt x="1645" y="473"/>
                  <a:pt x="1645" y="471"/>
                  <a:pt x="1644" y="470"/>
                </a:cubicBezTo>
                <a:cubicBezTo>
                  <a:pt x="1643" y="469"/>
                  <a:pt x="1641" y="467"/>
                  <a:pt x="1639" y="466"/>
                </a:cubicBezTo>
                <a:cubicBezTo>
                  <a:pt x="1637" y="466"/>
                  <a:pt x="1634" y="465"/>
                  <a:pt x="1631" y="464"/>
                </a:cubicBezTo>
                <a:cubicBezTo>
                  <a:pt x="1629" y="463"/>
                  <a:pt x="1627" y="460"/>
                  <a:pt x="1626" y="458"/>
                </a:cubicBezTo>
                <a:cubicBezTo>
                  <a:pt x="1625" y="456"/>
                  <a:pt x="1623" y="454"/>
                  <a:pt x="1621" y="453"/>
                </a:cubicBezTo>
                <a:cubicBezTo>
                  <a:pt x="1620" y="452"/>
                  <a:pt x="1616" y="449"/>
                  <a:pt x="1614" y="446"/>
                </a:cubicBezTo>
                <a:cubicBezTo>
                  <a:pt x="1611" y="443"/>
                  <a:pt x="1607" y="439"/>
                  <a:pt x="1605" y="437"/>
                </a:cubicBezTo>
                <a:cubicBezTo>
                  <a:pt x="1603" y="434"/>
                  <a:pt x="1600" y="431"/>
                  <a:pt x="1598" y="428"/>
                </a:cubicBezTo>
                <a:cubicBezTo>
                  <a:pt x="1595" y="425"/>
                  <a:pt x="1591" y="422"/>
                  <a:pt x="1588" y="420"/>
                </a:cubicBezTo>
                <a:cubicBezTo>
                  <a:pt x="1585" y="418"/>
                  <a:pt x="1581" y="415"/>
                  <a:pt x="1579" y="413"/>
                </a:cubicBezTo>
                <a:cubicBezTo>
                  <a:pt x="1577" y="411"/>
                  <a:pt x="1575" y="409"/>
                  <a:pt x="1573" y="407"/>
                </a:cubicBezTo>
                <a:cubicBezTo>
                  <a:pt x="1571" y="405"/>
                  <a:pt x="1567" y="402"/>
                  <a:pt x="1564" y="401"/>
                </a:cubicBezTo>
                <a:cubicBezTo>
                  <a:pt x="1561" y="399"/>
                  <a:pt x="1556" y="396"/>
                  <a:pt x="1553" y="395"/>
                </a:cubicBezTo>
                <a:cubicBezTo>
                  <a:pt x="1551" y="393"/>
                  <a:pt x="1545" y="390"/>
                  <a:pt x="1542" y="388"/>
                </a:cubicBezTo>
                <a:cubicBezTo>
                  <a:pt x="1538" y="385"/>
                  <a:pt x="1532" y="382"/>
                  <a:pt x="1530" y="380"/>
                </a:cubicBezTo>
                <a:cubicBezTo>
                  <a:pt x="1527" y="379"/>
                  <a:pt x="1521" y="377"/>
                  <a:pt x="1517" y="376"/>
                </a:cubicBezTo>
                <a:cubicBezTo>
                  <a:pt x="1512" y="376"/>
                  <a:pt x="1506" y="375"/>
                  <a:pt x="1504" y="376"/>
                </a:cubicBezTo>
                <a:cubicBezTo>
                  <a:pt x="1501" y="376"/>
                  <a:pt x="1497" y="376"/>
                  <a:pt x="1494" y="377"/>
                </a:cubicBezTo>
                <a:cubicBezTo>
                  <a:pt x="1492" y="377"/>
                  <a:pt x="1487" y="377"/>
                  <a:pt x="1484" y="378"/>
                </a:cubicBezTo>
                <a:cubicBezTo>
                  <a:pt x="1481" y="378"/>
                  <a:pt x="1477" y="378"/>
                  <a:pt x="1475" y="377"/>
                </a:cubicBezTo>
                <a:cubicBezTo>
                  <a:pt x="1473" y="377"/>
                  <a:pt x="1471" y="378"/>
                  <a:pt x="1470" y="379"/>
                </a:cubicBezTo>
                <a:cubicBezTo>
                  <a:pt x="1470" y="380"/>
                  <a:pt x="1469" y="381"/>
                  <a:pt x="1469" y="381"/>
                </a:cubicBezTo>
                <a:cubicBezTo>
                  <a:pt x="1469" y="381"/>
                  <a:pt x="1468" y="381"/>
                  <a:pt x="1467" y="380"/>
                </a:cubicBezTo>
                <a:cubicBezTo>
                  <a:pt x="1466" y="379"/>
                  <a:pt x="1464" y="378"/>
                  <a:pt x="1463" y="379"/>
                </a:cubicBezTo>
                <a:cubicBezTo>
                  <a:pt x="1462" y="379"/>
                  <a:pt x="1460" y="379"/>
                  <a:pt x="1458" y="378"/>
                </a:cubicBezTo>
                <a:cubicBezTo>
                  <a:pt x="1457" y="378"/>
                  <a:pt x="1454" y="377"/>
                  <a:pt x="1452" y="376"/>
                </a:cubicBezTo>
                <a:cubicBezTo>
                  <a:pt x="1450" y="375"/>
                  <a:pt x="1449" y="374"/>
                  <a:pt x="1449" y="374"/>
                </a:cubicBezTo>
                <a:cubicBezTo>
                  <a:pt x="1449" y="374"/>
                  <a:pt x="1447" y="373"/>
                  <a:pt x="1446" y="372"/>
                </a:cubicBezTo>
                <a:cubicBezTo>
                  <a:pt x="1445" y="370"/>
                  <a:pt x="1442" y="369"/>
                  <a:pt x="1441" y="369"/>
                </a:cubicBezTo>
                <a:cubicBezTo>
                  <a:pt x="1440" y="369"/>
                  <a:pt x="1439" y="370"/>
                  <a:pt x="1439" y="372"/>
                </a:cubicBezTo>
                <a:cubicBezTo>
                  <a:pt x="1439" y="373"/>
                  <a:pt x="1437" y="373"/>
                  <a:pt x="1436" y="373"/>
                </a:cubicBezTo>
                <a:cubicBezTo>
                  <a:pt x="1435" y="372"/>
                  <a:pt x="1433" y="371"/>
                  <a:pt x="1432" y="371"/>
                </a:cubicBezTo>
                <a:cubicBezTo>
                  <a:pt x="1431" y="371"/>
                  <a:pt x="1428" y="371"/>
                  <a:pt x="1427" y="370"/>
                </a:cubicBezTo>
                <a:cubicBezTo>
                  <a:pt x="1425" y="370"/>
                  <a:pt x="1422" y="369"/>
                  <a:pt x="1421" y="369"/>
                </a:cubicBezTo>
                <a:cubicBezTo>
                  <a:pt x="1419" y="369"/>
                  <a:pt x="1417" y="368"/>
                  <a:pt x="1416" y="367"/>
                </a:cubicBezTo>
                <a:cubicBezTo>
                  <a:pt x="1415" y="366"/>
                  <a:pt x="1413" y="365"/>
                  <a:pt x="1412" y="365"/>
                </a:cubicBezTo>
                <a:cubicBezTo>
                  <a:pt x="1411" y="365"/>
                  <a:pt x="1409" y="364"/>
                  <a:pt x="1408" y="363"/>
                </a:cubicBezTo>
                <a:cubicBezTo>
                  <a:pt x="1407" y="362"/>
                  <a:pt x="1404" y="360"/>
                  <a:pt x="1402" y="359"/>
                </a:cubicBezTo>
                <a:cubicBezTo>
                  <a:pt x="1400" y="358"/>
                  <a:pt x="1397" y="356"/>
                  <a:pt x="1394" y="355"/>
                </a:cubicBezTo>
                <a:cubicBezTo>
                  <a:pt x="1392" y="354"/>
                  <a:pt x="1388" y="352"/>
                  <a:pt x="1386" y="351"/>
                </a:cubicBezTo>
                <a:cubicBezTo>
                  <a:pt x="1383" y="350"/>
                  <a:pt x="1379" y="349"/>
                  <a:pt x="1377" y="350"/>
                </a:cubicBezTo>
                <a:cubicBezTo>
                  <a:pt x="1374" y="350"/>
                  <a:pt x="1372" y="351"/>
                  <a:pt x="1372" y="353"/>
                </a:cubicBezTo>
                <a:cubicBezTo>
                  <a:pt x="1372" y="354"/>
                  <a:pt x="1372" y="356"/>
                  <a:pt x="1371" y="357"/>
                </a:cubicBezTo>
                <a:cubicBezTo>
                  <a:pt x="1370" y="357"/>
                  <a:pt x="1369" y="357"/>
                  <a:pt x="1368" y="356"/>
                </a:cubicBezTo>
                <a:cubicBezTo>
                  <a:pt x="1367" y="354"/>
                  <a:pt x="1366" y="354"/>
                  <a:pt x="1366" y="355"/>
                </a:cubicBezTo>
                <a:cubicBezTo>
                  <a:pt x="1365" y="356"/>
                  <a:pt x="1364" y="357"/>
                  <a:pt x="1363" y="357"/>
                </a:cubicBezTo>
                <a:cubicBezTo>
                  <a:pt x="1362" y="357"/>
                  <a:pt x="1360" y="356"/>
                  <a:pt x="1360" y="356"/>
                </a:cubicBezTo>
                <a:cubicBezTo>
                  <a:pt x="1360" y="356"/>
                  <a:pt x="1359" y="356"/>
                  <a:pt x="1358" y="357"/>
                </a:cubicBezTo>
                <a:cubicBezTo>
                  <a:pt x="1357" y="357"/>
                  <a:pt x="1355" y="358"/>
                  <a:pt x="1353" y="359"/>
                </a:cubicBezTo>
                <a:cubicBezTo>
                  <a:pt x="1352" y="359"/>
                  <a:pt x="1349" y="360"/>
                  <a:pt x="1348" y="361"/>
                </a:cubicBezTo>
                <a:cubicBezTo>
                  <a:pt x="1346" y="362"/>
                  <a:pt x="1344" y="364"/>
                  <a:pt x="1344" y="365"/>
                </a:cubicBezTo>
                <a:cubicBezTo>
                  <a:pt x="1343" y="366"/>
                  <a:pt x="1342" y="368"/>
                  <a:pt x="1340" y="369"/>
                </a:cubicBezTo>
                <a:cubicBezTo>
                  <a:pt x="1339" y="370"/>
                  <a:pt x="1338" y="370"/>
                  <a:pt x="1338" y="369"/>
                </a:cubicBezTo>
                <a:cubicBezTo>
                  <a:pt x="1338" y="368"/>
                  <a:pt x="1337" y="368"/>
                  <a:pt x="1336" y="368"/>
                </a:cubicBezTo>
                <a:cubicBezTo>
                  <a:pt x="1334" y="368"/>
                  <a:pt x="1334" y="367"/>
                  <a:pt x="1334" y="366"/>
                </a:cubicBezTo>
                <a:cubicBezTo>
                  <a:pt x="1335" y="364"/>
                  <a:pt x="1337" y="362"/>
                  <a:pt x="1339" y="360"/>
                </a:cubicBezTo>
                <a:cubicBezTo>
                  <a:pt x="1341" y="359"/>
                  <a:pt x="1343" y="356"/>
                  <a:pt x="1344" y="354"/>
                </a:cubicBezTo>
                <a:cubicBezTo>
                  <a:pt x="1344" y="352"/>
                  <a:pt x="1343" y="351"/>
                  <a:pt x="1341" y="351"/>
                </a:cubicBezTo>
                <a:cubicBezTo>
                  <a:pt x="1338" y="352"/>
                  <a:pt x="1336" y="353"/>
                  <a:pt x="1334" y="355"/>
                </a:cubicBezTo>
                <a:cubicBezTo>
                  <a:pt x="1333" y="357"/>
                  <a:pt x="1331" y="360"/>
                  <a:pt x="1330" y="362"/>
                </a:cubicBezTo>
                <a:cubicBezTo>
                  <a:pt x="1329" y="365"/>
                  <a:pt x="1328" y="369"/>
                  <a:pt x="1327" y="371"/>
                </a:cubicBezTo>
                <a:cubicBezTo>
                  <a:pt x="1327" y="373"/>
                  <a:pt x="1325" y="377"/>
                  <a:pt x="1322" y="379"/>
                </a:cubicBezTo>
                <a:cubicBezTo>
                  <a:pt x="1320" y="382"/>
                  <a:pt x="1316" y="385"/>
                  <a:pt x="1314" y="386"/>
                </a:cubicBezTo>
                <a:cubicBezTo>
                  <a:pt x="1312" y="387"/>
                  <a:pt x="1311" y="388"/>
                  <a:pt x="1311" y="388"/>
                </a:cubicBezTo>
                <a:cubicBezTo>
                  <a:pt x="1311" y="387"/>
                  <a:pt x="1311" y="386"/>
                  <a:pt x="1312" y="384"/>
                </a:cubicBezTo>
                <a:cubicBezTo>
                  <a:pt x="1313" y="383"/>
                  <a:pt x="1314" y="381"/>
                  <a:pt x="1315" y="380"/>
                </a:cubicBezTo>
                <a:cubicBezTo>
                  <a:pt x="1315" y="379"/>
                  <a:pt x="1315" y="377"/>
                  <a:pt x="1315" y="376"/>
                </a:cubicBezTo>
                <a:cubicBezTo>
                  <a:pt x="1315" y="375"/>
                  <a:pt x="1315" y="373"/>
                  <a:pt x="1315" y="372"/>
                </a:cubicBezTo>
                <a:cubicBezTo>
                  <a:pt x="1315" y="371"/>
                  <a:pt x="1316" y="368"/>
                  <a:pt x="1317" y="365"/>
                </a:cubicBezTo>
                <a:cubicBezTo>
                  <a:pt x="1318" y="362"/>
                  <a:pt x="1319" y="359"/>
                  <a:pt x="1320" y="357"/>
                </a:cubicBezTo>
                <a:cubicBezTo>
                  <a:pt x="1320" y="356"/>
                  <a:pt x="1321" y="354"/>
                  <a:pt x="1322" y="352"/>
                </a:cubicBezTo>
                <a:cubicBezTo>
                  <a:pt x="1322" y="350"/>
                  <a:pt x="1324" y="349"/>
                  <a:pt x="1325" y="349"/>
                </a:cubicBezTo>
                <a:cubicBezTo>
                  <a:pt x="1327" y="349"/>
                  <a:pt x="1329" y="349"/>
                  <a:pt x="1329" y="347"/>
                </a:cubicBezTo>
                <a:cubicBezTo>
                  <a:pt x="1329" y="346"/>
                  <a:pt x="1329" y="344"/>
                  <a:pt x="1328" y="342"/>
                </a:cubicBezTo>
                <a:cubicBezTo>
                  <a:pt x="1328" y="339"/>
                  <a:pt x="1326" y="338"/>
                  <a:pt x="1326" y="338"/>
                </a:cubicBezTo>
                <a:cubicBezTo>
                  <a:pt x="1325" y="338"/>
                  <a:pt x="1323" y="339"/>
                  <a:pt x="1322" y="341"/>
                </a:cubicBezTo>
                <a:cubicBezTo>
                  <a:pt x="1320" y="342"/>
                  <a:pt x="1319" y="344"/>
                  <a:pt x="1318" y="346"/>
                </a:cubicBezTo>
                <a:cubicBezTo>
                  <a:pt x="1318" y="348"/>
                  <a:pt x="1317" y="348"/>
                  <a:pt x="1316" y="347"/>
                </a:cubicBezTo>
                <a:cubicBezTo>
                  <a:pt x="1316" y="345"/>
                  <a:pt x="1314" y="344"/>
                  <a:pt x="1313" y="344"/>
                </a:cubicBezTo>
                <a:cubicBezTo>
                  <a:pt x="1311" y="344"/>
                  <a:pt x="1312" y="343"/>
                  <a:pt x="1314" y="342"/>
                </a:cubicBezTo>
                <a:cubicBezTo>
                  <a:pt x="1316" y="341"/>
                  <a:pt x="1318" y="339"/>
                  <a:pt x="1319" y="339"/>
                </a:cubicBezTo>
                <a:cubicBezTo>
                  <a:pt x="1320" y="338"/>
                  <a:pt x="1321" y="337"/>
                  <a:pt x="1322" y="336"/>
                </a:cubicBezTo>
                <a:cubicBezTo>
                  <a:pt x="1322" y="335"/>
                  <a:pt x="1323" y="332"/>
                  <a:pt x="1323" y="331"/>
                </a:cubicBezTo>
                <a:cubicBezTo>
                  <a:pt x="1324" y="330"/>
                  <a:pt x="1323" y="327"/>
                  <a:pt x="1322" y="326"/>
                </a:cubicBezTo>
                <a:cubicBezTo>
                  <a:pt x="1321" y="325"/>
                  <a:pt x="1318" y="323"/>
                  <a:pt x="1317" y="323"/>
                </a:cubicBezTo>
                <a:cubicBezTo>
                  <a:pt x="1315" y="322"/>
                  <a:pt x="1315" y="321"/>
                  <a:pt x="1315" y="321"/>
                </a:cubicBezTo>
                <a:cubicBezTo>
                  <a:pt x="1316" y="320"/>
                  <a:pt x="1315" y="319"/>
                  <a:pt x="1314" y="319"/>
                </a:cubicBezTo>
                <a:cubicBezTo>
                  <a:pt x="1313" y="318"/>
                  <a:pt x="1312" y="316"/>
                  <a:pt x="1311" y="314"/>
                </a:cubicBezTo>
                <a:cubicBezTo>
                  <a:pt x="1310" y="312"/>
                  <a:pt x="1309" y="312"/>
                  <a:pt x="1309" y="313"/>
                </a:cubicBezTo>
                <a:cubicBezTo>
                  <a:pt x="1308" y="314"/>
                  <a:pt x="1307" y="314"/>
                  <a:pt x="1307" y="314"/>
                </a:cubicBezTo>
                <a:cubicBezTo>
                  <a:pt x="1306" y="313"/>
                  <a:pt x="1306" y="311"/>
                  <a:pt x="1307" y="310"/>
                </a:cubicBezTo>
                <a:cubicBezTo>
                  <a:pt x="1308" y="308"/>
                  <a:pt x="1309" y="306"/>
                  <a:pt x="1308" y="305"/>
                </a:cubicBezTo>
                <a:cubicBezTo>
                  <a:pt x="1308" y="304"/>
                  <a:pt x="1306" y="305"/>
                  <a:pt x="1305" y="307"/>
                </a:cubicBezTo>
                <a:cubicBezTo>
                  <a:pt x="1303" y="309"/>
                  <a:pt x="1302" y="309"/>
                  <a:pt x="1301" y="308"/>
                </a:cubicBezTo>
                <a:cubicBezTo>
                  <a:pt x="1300" y="306"/>
                  <a:pt x="1297" y="306"/>
                  <a:pt x="1295" y="308"/>
                </a:cubicBezTo>
                <a:cubicBezTo>
                  <a:pt x="1293" y="309"/>
                  <a:pt x="1292" y="311"/>
                  <a:pt x="1292" y="312"/>
                </a:cubicBezTo>
                <a:cubicBezTo>
                  <a:pt x="1292" y="313"/>
                  <a:pt x="1291" y="315"/>
                  <a:pt x="1290" y="316"/>
                </a:cubicBezTo>
                <a:cubicBezTo>
                  <a:pt x="1289" y="317"/>
                  <a:pt x="1288" y="317"/>
                  <a:pt x="1287" y="317"/>
                </a:cubicBezTo>
                <a:cubicBezTo>
                  <a:pt x="1286" y="317"/>
                  <a:pt x="1285" y="315"/>
                  <a:pt x="1285" y="314"/>
                </a:cubicBezTo>
                <a:cubicBezTo>
                  <a:pt x="1286" y="313"/>
                  <a:pt x="1286" y="311"/>
                  <a:pt x="1285" y="311"/>
                </a:cubicBezTo>
                <a:cubicBezTo>
                  <a:pt x="1284" y="310"/>
                  <a:pt x="1285" y="308"/>
                  <a:pt x="1286" y="307"/>
                </a:cubicBezTo>
                <a:cubicBezTo>
                  <a:pt x="1287" y="305"/>
                  <a:pt x="1288" y="304"/>
                  <a:pt x="1288" y="303"/>
                </a:cubicBezTo>
                <a:cubicBezTo>
                  <a:pt x="1288" y="302"/>
                  <a:pt x="1287" y="301"/>
                  <a:pt x="1287" y="301"/>
                </a:cubicBezTo>
                <a:cubicBezTo>
                  <a:pt x="1286" y="301"/>
                  <a:pt x="1285" y="302"/>
                  <a:pt x="1283" y="304"/>
                </a:cubicBezTo>
                <a:cubicBezTo>
                  <a:pt x="1282" y="306"/>
                  <a:pt x="1281" y="307"/>
                  <a:pt x="1280" y="306"/>
                </a:cubicBezTo>
                <a:cubicBezTo>
                  <a:pt x="1279" y="306"/>
                  <a:pt x="1279" y="304"/>
                  <a:pt x="1280" y="303"/>
                </a:cubicBezTo>
                <a:cubicBezTo>
                  <a:pt x="1281" y="302"/>
                  <a:pt x="1281" y="300"/>
                  <a:pt x="1279" y="300"/>
                </a:cubicBezTo>
                <a:cubicBezTo>
                  <a:pt x="1278" y="299"/>
                  <a:pt x="1276" y="299"/>
                  <a:pt x="1276" y="299"/>
                </a:cubicBezTo>
                <a:cubicBezTo>
                  <a:pt x="1275" y="300"/>
                  <a:pt x="1274" y="301"/>
                  <a:pt x="1273" y="301"/>
                </a:cubicBezTo>
                <a:cubicBezTo>
                  <a:pt x="1272" y="302"/>
                  <a:pt x="1271" y="301"/>
                  <a:pt x="1270" y="300"/>
                </a:cubicBezTo>
                <a:cubicBezTo>
                  <a:pt x="1270" y="299"/>
                  <a:pt x="1269" y="297"/>
                  <a:pt x="1269" y="295"/>
                </a:cubicBezTo>
                <a:cubicBezTo>
                  <a:pt x="1269" y="294"/>
                  <a:pt x="1268" y="294"/>
                  <a:pt x="1267" y="295"/>
                </a:cubicBezTo>
                <a:cubicBezTo>
                  <a:pt x="1266" y="296"/>
                  <a:pt x="1264" y="296"/>
                  <a:pt x="1264" y="295"/>
                </a:cubicBezTo>
                <a:cubicBezTo>
                  <a:pt x="1263" y="294"/>
                  <a:pt x="1261" y="293"/>
                  <a:pt x="1260" y="294"/>
                </a:cubicBezTo>
                <a:cubicBezTo>
                  <a:pt x="1258" y="294"/>
                  <a:pt x="1257" y="293"/>
                  <a:pt x="1257" y="292"/>
                </a:cubicBezTo>
                <a:cubicBezTo>
                  <a:pt x="1257" y="291"/>
                  <a:pt x="1256" y="290"/>
                  <a:pt x="1255" y="290"/>
                </a:cubicBezTo>
                <a:cubicBezTo>
                  <a:pt x="1254" y="290"/>
                  <a:pt x="1253" y="290"/>
                  <a:pt x="1253" y="290"/>
                </a:cubicBezTo>
                <a:cubicBezTo>
                  <a:pt x="1253" y="290"/>
                  <a:pt x="1251" y="291"/>
                  <a:pt x="1248" y="291"/>
                </a:cubicBezTo>
                <a:cubicBezTo>
                  <a:pt x="1246" y="292"/>
                  <a:pt x="1245" y="291"/>
                  <a:pt x="1246" y="289"/>
                </a:cubicBezTo>
                <a:cubicBezTo>
                  <a:pt x="1247" y="287"/>
                  <a:pt x="1248" y="284"/>
                  <a:pt x="1247" y="283"/>
                </a:cubicBezTo>
                <a:cubicBezTo>
                  <a:pt x="1247" y="281"/>
                  <a:pt x="1246" y="281"/>
                  <a:pt x="1245" y="282"/>
                </a:cubicBezTo>
                <a:cubicBezTo>
                  <a:pt x="1245" y="284"/>
                  <a:pt x="1243" y="285"/>
                  <a:pt x="1241" y="285"/>
                </a:cubicBezTo>
                <a:cubicBezTo>
                  <a:pt x="1239" y="285"/>
                  <a:pt x="1236" y="285"/>
                  <a:pt x="1234" y="285"/>
                </a:cubicBezTo>
                <a:cubicBezTo>
                  <a:pt x="1232" y="285"/>
                  <a:pt x="1230" y="284"/>
                  <a:pt x="1229" y="283"/>
                </a:cubicBezTo>
                <a:cubicBezTo>
                  <a:pt x="1229" y="283"/>
                  <a:pt x="1228" y="281"/>
                  <a:pt x="1228" y="280"/>
                </a:cubicBezTo>
                <a:cubicBezTo>
                  <a:pt x="1228" y="278"/>
                  <a:pt x="1227" y="277"/>
                  <a:pt x="1225" y="277"/>
                </a:cubicBezTo>
                <a:cubicBezTo>
                  <a:pt x="1224" y="278"/>
                  <a:pt x="1222" y="277"/>
                  <a:pt x="1221" y="275"/>
                </a:cubicBezTo>
                <a:cubicBezTo>
                  <a:pt x="1220" y="274"/>
                  <a:pt x="1218" y="274"/>
                  <a:pt x="1216" y="275"/>
                </a:cubicBezTo>
                <a:cubicBezTo>
                  <a:pt x="1215" y="277"/>
                  <a:pt x="1214" y="276"/>
                  <a:pt x="1214" y="275"/>
                </a:cubicBezTo>
                <a:cubicBezTo>
                  <a:pt x="1214" y="273"/>
                  <a:pt x="1213" y="273"/>
                  <a:pt x="1211" y="274"/>
                </a:cubicBezTo>
                <a:cubicBezTo>
                  <a:pt x="1210" y="275"/>
                  <a:pt x="1208" y="275"/>
                  <a:pt x="1208" y="273"/>
                </a:cubicBezTo>
                <a:cubicBezTo>
                  <a:pt x="1208" y="272"/>
                  <a:pt x="1207" y="271"/>
                  <a:pt x="1206" y="272"/>
                </a:cubicBezTo>
                <a:cubicBezTo>
                  <a:pt x="1205" y="273"/>
                  <a:pt x="1204" y="273"/>
                  <a:pt x="1204" y="272"/>
                </a:cubicBezTo>
                <a:cubicBezTo>
                  <a:pt x="1204" y="271"/>
                  <a:pt x="1203" y="271"/>
                  <a:pt x="1202" y="271"/>
                </a:cubicBezTo>
                <a:cubicBezTo>
                  <a:pt x="1202" y="271"/>
                  <a:pt x="1201" y="270"/>
                  <a:pt x="1201" y="269"/>
                </a:cubicBezTo>
                <a:cubicBezTo>
                  <a:pt x="1201" y="267"/>
                  <a:pt x="1201" y="266"/>
                  <a:pt x="1200" y="266"/>
                </a:cubicBezTo>
                <a:cubicBezTo>
                  <a:pt x="1199" y="265"/>
                  <a:pt x="1198" y="266"/>
                  <a:pt x="1197" y="267"/>
                </a:cubicBezTo>
                <a:cubicBezTo>
                  <a:pt x="1196" y="268"/>
                  <a:pt x="1196" y="269"/>
                  <a:pt x="1195" y="268"/>
                </a:cubicBezTo>
                <a:cubicBezTo>
                  <a:pt x="1194" y="267"/>
                  <a:pt x="1193" y="267"/>
                  <a:pt x="1193" y="267"/>
                </a:cubicBezTo>
                <a:cubicBezTo>
                  <a:pt x="1192" y="268"/>
                  <a:pt x="1192" y="270"/>
                  <a:pt x="1193" y="271"/>
                </a:cubicBezTo>
                <a:cubicBezTo>
                  <a:pt x="1193" y="272"/>
                  <a:pt x="1193" y="272"/>
                  <a:pt x="1191" y="272"/>
                </a:cubicBezTo>
                <a:cubicBezTo>
                  <a:pt x="1190" y="272"/>
                  <a:pt x="1188" y="271"/>
                  <a:pt x="1187" y="269"/>
                </a:cubicBezTo>
                <a:cubicBezTo>
                  <a:pt x="1187" y="268"/>
                  <a:pt x="1185" y="267"/>
                  <a:pt x="1184" y="268"/>
                </a:cubicBezTo>
                <a:cubicBezTo>
                  <a:pt x="1183" y="269"/>
                  <a:pt x="1182" y="269"/>
                  <a:pt x="1181" y="270"/>
                </a:cubicBezTo>
                <a:cubicBezTo>
                  <a:pt x="1180" y="270"/>
                  <a:pt x="1178" y="269"/>
                  <a:pt x="1177" y="268"/>
                </a:cubicBezTo>
                <a:cubicBezTo>
                  <a:pt x="1177" y="267"/>
                  <a:pt x="1175" y="267"/>
                  <a:pt x="1175" y="267"/>
                </a:cubicBezTo>
                <a:cubicBezTo>
                  <a:pt x="1174" y="268"/>
                  <a:pt x="1173" y="269"/>
                  <a:pt x="1172" y="269"/>
                </a:cubicBezTo>
                <a:cubicBezTo>
                  <a:pt x="1171" y="270"/>
                  <a:pt x="1168" y="270"/>
                  <a:pt x="1167" y="270"/>
                </a:cubicBezTo>
                <a:cubicBezTo>
                  <a:pt x="1165" y="270"/>
                  <a:pt x="1162" y="271"/>
                  <a:pt x="1161" y="272"/>
                </a:cubicBezTo>
                <a:cubicBezTo>
                  <a:pt x="1160" y="274"/>
                  <a:pt x="1159" y="275"/>
                  <a:pt x="1158" y="275"/>
                </a:cubicBezTo>
                <a:cubicBezTo>
                  <a:pt x="1157" y="275"/>
                  <a:pt x="1155" y="276"/>
                  <a:pt x="1154" y="278"/>
                </a:cubicBezTo>
                <a:cubicBezTo>
                  <a:pt x="1153" y="280"/>
                  <a:pt x="1152" y="283"/>
                  <a:pt x="1152" y="285"/>
                </a:cubicBezTo>
                <a:cubicBezTo>
                  <a:pt x="1153" y="287"/>
                  <a:pt x="1153" y="289"/>
                  <a:pt x="1152" y="290"/>
                </a:cubicBezTo>
                <a:cubicBezTo>
                  <a:pt x="1152" y="292"/>
                  <a:pt x="1150" y="294"/>
                  <a:pt x="1149" y="295"/>
                </a:cubicBezTo>
                <a:cubicBezTo>
                  <a:pt x="1147" y="297"/>
                  <a:pt x="1146" y="299"/>
                  <a:pt x="1145" y="301"/>
                </a:cubicBezTo>
                <a:cubicBezTo>
                  <a:pt x="1144" y="303"/>
                  <a:pt x="1145" y="304"/>
                  <a:pt x="1146" y="304"/>
                </a:cubicBezTo>
                <a:cubicBezTo>
                  <a:pt x="1148" y="303"/>
                  <a:pt x="1150" y="303"/>
                  <a:pt x="1151" y="302"/>
                </a:cubicBezTo>
                <a:cubicBezTo>
                  <a:pt x="1153" y="302"/>
                  <a:pt x="1155" y="302"/>
                  <a:pt x="1155" y="302"/>
                </a:cubicBezTo>
                <a:cubicBezTo>
                  <a:pt x="1156" y="303"/>
                  <a:pt x="1155" y="304"/>
                  <a:pt x="1154" y="305"/>
                </a:cubicBezTo>
                <a:cubicBezTo>
                  <a:pt x="1152" y="305"/>
                  <a:pt x="1150" y="307"/>
                  <a:pt x="1150" y="308"/>
                </a:cubicBezTo>
                <a:cubicBezTo>
                  <a:pt x="1149" y="309"/>
                  <a:pt x="1147" y="310"/>
                  <a:pt x="1146" y="310"/>
                </a:cubicBezTo>
                <a:cubicBezTo>
                  <a:pt x="1144" y="310"/>
                  <a:pt x="1142" y="309"/>
                  <a:pt x="1141" y="307"/>
                </a:cubicBezTo>
                <a:cubicBezTo>
                  <a:pt x="1140" y="305"/>
                  <a:pt x="1138" y="304"/>
                  <a:pt x="1136" y="304"/>
                </a:cubicBezTo>
                <a:cubicBezTo>
                  <a:pt x="1135" y="304"/>
                  <a:pt x="1133" y="306"/>
                  <a:pt x="1131" y="307"/>
                </a:cubicBezTo>
                <a:cubicBezTo>
                  <a:pt x="1130" y="309"/>
                  <a:pt x="1127" y="312"/>
                  <a:pt x="1125" y="315"/>
                </a:cubicBezTo>
                <a:cubicBezTo>
                  <a:pt x="1123" y="318"/>
                  <a:pt x="1120" y="320"/>
                  <a:pt x="1118" y="320"/>
                </a:cubicBezTo>
                <a:cubicBezTo>
                  <a:pt x="1116" y="320"/>
                  <a:pt x="1113" y="322"/>
                  <a:pt x="1111" y="324"/>
                </a:cubicBezTo>
                <a:cubicBezTo>
                  <a:pt x="1109" y="326"/>
                  <a:pt x="1107" y="330"/>
                  <a:pt x="1106" y="332"/>
                </a:cubicBezTo>
                <a:cubicBezTo>
                  <a:pt x="1105" y="334"/>
                  <a:pt x="1104" y="337"/>
                  <a:pt x="1103" y="339"/>
                </a:cubicBezTo>
                <a:cubicBezTo>
                  <a:pt x="1103" y="341"/>
                  <a:pt x="1101" y="344"/>
                  <a:pt x="1100" y="346"/>
                </a:cubicBezTo>
                <a:cubicBezTo>
                  <a:pt x="1099" y="349"/>
                  <a:pt x="1098" y="351"/>
                  <a:pt x="1098" y="351"/>
                </a:cubicBezTo>
                <a:cubicBezTo>
                  <a:pt x="1098" y="351"/>
                  <a:pt x="1096" y="352"/>
                  <a:pt x="1094" y="353"/>
                </a:cubicBezTo>
                <a:cubicBezTo>
                  <a:pt x="1092" y="355"/>
                  <a:pt x="1090" y="358"/>
                  <a:pt x="1090" y="361"/>
                </a:cubicBezTo>
                <a:cubicBezTo>
                  <a:pt x="1090" y="363"/>
                  <a:pt x="1090" y="367"/>
                  <a:pt x="1090" y="370"/>
                </a:cubicBezTo>
                <a:cubicBezTo>
                  <a:pt x="1090" y="372"/>
                  <a:pt x="1090" y="376"/>
                  <a:pt x="1090" y="378"/>
                </a:cubicBezTo>
                <a:cubicBezTo>
                  <a:pt x="1090" y="381"/>
                  <a:pt x="1090" y="385"/>
                  <a:pt x="1091" y="388"/>
                </a:cubicBezTo>
                <a:cubicBezTo>
                  <a:pt x="1091" y="391"/>
                  <a:pt x="1091" y="395"/>
                  <a:pt x="1090" y="398"/>
                </a:cubicBezTo>
                <a:cubicBezTo>
                  <a:pt x="1089" y="400"/>
                  <a:pt x="1088" y="404"/>
                  <a:pt x="1088" y="407"/>
                </a:cubicBezTo>
                <a:cubicBezTo>
                  <a:pt x="1088" y="410"/>
                  <a:pt x="1089" y="414"/>
                  <a:pt x="1089" y="416"/>
                </a:cubicBezTo>
                <a:cubicBezTo>
                  <a:pt x="1090" y="418"/>
                  <a:pt x="1091" y="422"/>
                  <a:pt x="1091" y="425"/>
                </a:cubicBezTo>
                <a:cubicBezTo>
                  <a:pt x="1092" y="428"/>
                  <a:pt x="1093" y="433"/>
                  <a:pt x="1094" y="436"/>
                </a:cubicBezTo>
                <a:cubicBezTo>
                  <a:pt x="1095" y="438"/>
                  <a:pt x="1096" y="442"/>
                  <a:pt x="1097" y="443"/>
                </a:cubicBezTo>
                <a:cubicBezTo>
                  <a:pt x="1098" y="444"/>
                  <a:pt x="1099" y="446"/>
                  <a:pt x="1099" y="449"/>
                </a:cubicBezTo>
                <a:cubicBezTo>
                  <a:pt x="1099" y="451"/>
                  <a:pt x="1100" y="455"/>
                  <a:pt x="1101" y="458"/>
                </a:cubicBezTo>
                <a:cubicBezTo>
                  <a:pt x="1102" y="460"/>
                  <a:pt x="1104" y="465"/>
                  <a:pt x="1105" y="467"/>
                </a:cubicBezTo>
                <a:cubicBezTo>
                  <a:pt x="1106" y="470"/>
                  <a:pt x="1107" y="473"/>
                  <a:pt x="1107" y="475"/>
                </a:cubicBezTo>
                <a:cubicBezTo>
                  <a:pt x="1108" y="476"/>
                  <a:pt x="1111" y="477"/>
                  <a:pt x="1114" y="476"/>
                </a:cubicBezTo>
                <a:cubicBezTo>
                  <a:pt x="1118" y="475"/>
                  <a:pt x="1122" y="476"/>
                  <a:pt x="1123" y="477"/>
                </a:cubicBezTo>
                <a:cubicBezTo>
                  <a:pt x="1124" y="478"/>
                  <a:pt x="1127" y="478"/>
                  <a:pt x="1129" y="478"/>
                </a:cubicBezTo>
                <a:cubicBezTo>
                  <a:pt x="1131" y="477"/>
                  <a:pt x="1133" y="477"/>
                  <a:pt x="1133" y="477"/>
                </a:cubicBezTo>
                <a:cubicBezTo>
                  <a:pt x="1133" y="477"/>
                  <a:pt x="1131" y="477"/>
                  <a:pt x="1129" y="478"/>
                </a:cubicBezTo>
                <a:cubicBezTo>
                  <a:pt x="1127" y="478"/>
                  <a:pt x="1124" y="478"/>
                  <a:pt x="1123" y="477"/>
                </a:cubicBezTo>
                <a:cubicBezTo>
                  <a:pt x="1122" y="476"/>
                  <a:pt x="1118" y="475"/>
                  <a:pt x="1114" y="476"/>
                </a:cubicBezTo>
                <a:cubicBezTo>
                  <a:pt x="1111" y="477"/>
                  <a:pt x="1108" y="476"/>
                  <a:pt x="1107" y="475"/>
                </a:cubicBezTo>
                <a:cubicBezTo>
                  <a:pt x="1107" y="473"/>
                  <a:pt x="1106" y="470"/>
                  <a:pt x="1105" y="467"/>
                </a:cubicBezTo>
                <a:cubicBezTo>
                  <a:pt x="1104" y="465"/>
                  <a:pt x="1102" y="460"/>
                  <a:pt x="1101" y="458"/>
                </a:cubicBezTo>
                <a:cubicBezTo>
                  <a:pt x="1100" y="455"/>
                  <a:pt x="1099" y="451"/>
                  <a:pt x="1099" y="449"/>
                </a:cubicBezTo>
                <a:cubicBezTo>
                  <a:pt x="1099" y="446"/>
                  <a:pt x="1098" y="444"/>
                  <a:pt x="1097" y="443"/>
                </a:cubicBezTo>
                <a:cubicBezTo>
                  <a:pt x="1096" y="442"/>
                  <a:pt x="1095" y="438"/>
                  <a:pt x="1094" y="436"/>
                </a:cubicBezTo>
                <a:cubicBezTo>
                  <a:pt x="1093" y="433"/>
                  <a:pt x="1092" y="428"/>
                  <a:pt x="1091" y="425"/>
                </a:cubicBezTo>
                <a:cubicBezTo>
                  <a:pt x="1091" y="422"/>
                  <a:pt x="1090" y="418"/>
                  <a:pt x="1089" y="416"/>
                </a:cubicBezTo>
                <a:cubicBezTo>
                  <a:pt x="1089" y="414"/>
                  <a:pt x="1088" y="410"/>
                  <a:pt x="1088" y="407"/>
                </a:cubicBezTo>
                <a:cubicBezTo>
                  <a:pt x="1088" y="404"/>
                  <a:pt x="1089" y="400"/>
                  <a:pt x="1090" y="398"/>
                </a:cubicBezTo>
                <a:cubicBezTo>
                  <a:pt x="1091" y="395"/>
                  <a:pt x="1091" y="391"/>
                  <a:pt x="1091" y="388"/>
                </a:cubicBezTo>
                <a:cubicBezTo>
                  <a:pt x="1090" y="385"/>
                  <a:pt x="1090" y="381"/>
                  <a:pt x="1090" y="378"/>
                </a:cubicBezTo>
                <a:cubicBezTo>
                  <a:pt x="1090" y="376"/>
                  <a:pt x="1090" y="372"/>
                  <a:pt x="1090" y="370"/>
                </a:cubicBezTo>
                <a:cubicBezTo>
                  <a:pt x="1090" y="367"/>
                  <a:pt x="1090" y="363"/>
                  <a:pt x="1090" y="361"/>
                </a:cubicBezTo>
                <a:cubicBezTo>
                  <a:pt x="1090" y="358"/>
                  <a:pt x="1092" y="355"/>
                  <a:pt x="1094" y="353"/>
                </a:cubicBezTo>
                <a:cubicBezTo>
                  <a:pt x="1096" y="352"/>
                  <a:pt x="1098" y="351"/>
                  <a:pt x="1098" y="351"/>
                </a:cubicBezTo>
                <a:cubicBezTo>
                  <a:pt x="1098" y="351"/>
                  <a:pt x="1098" y="349"/>
                  <a:pt x="1098" y="347"/>
                </a:cubicBezTo>
                <a:cubicBezTo>
                  <a:pt x="1098" y="345"/>
                  <a:pt x="1098" y="342"/>
                  <a:pt x="1098" y="341"/>
                </a:cubicBezTo>
                <a:cubicBezTo>
                  <a:pt x="1097" y="339"/>
                  <a:pt x="1097" y="337"/>
                  <a:pt x="1098" y="335"/>
                </a:cubicBezTo>
                <a:cubicBezTo>
                  <a:pt x="1099" y="334"/>
                  <a:pt x="1100" y="331"/>
                  <a:pt x="1100" y="330"/>
                </a:cubicBezTo>
                <a:cubicBezTo>
                  <a:pt x="1100" y="328"/>
                  <a:pt x="1102" y="325"/>
                  <a:pt x="1104" y="323"/>
                </a:cubicBezTo>
                <a:cubicBezTo>
                  <a:pt x="1105" y="320"/>
                  <a:pt x="1107" y="318"/>
                  <a:pt x="1107" y="317"/>
                </a:cubicBezTo>
                <a:cubicBezTo>
                  <a:pt x="1107" y="316"/>
                  <a:pt x="1105" y="315"/>
                  <a:pt x="1104" y="316"/>
                </a:cubicBezTo>
                <a:cubicBezTo>
                  <a:pt x="1102" y="316"/>
                  <a:pt x="1100" y="317"/>
                  <a:pt x="1099" y="317"/>
                </a:cubicBezTo>
                <a:cubicBezTo>
                  <a:pt x="1099" y="317"/>
                  <a:pt x="1097" y="318"/>
                  <a:pt x="1095" y="319"/>
                </a:cubicBezTo>
                <a:cubicBezTo>
                  <a:pt x="1094" y="320"/>
                  <a:pt x="1092" y="321"/>
                  <a:pt x="1090" y="321"/>
                </a:cubicBezTo>
                <a:cubicBezTo>
                  <a:pt x="1089" y="321"/>
                  <a:pt x="1087" y="322"/>
                  <a:pt x="1086" y="322"/>
                </a:cubicBezTo>
                <a:cubicBezTo>
                  <a:pt x="1085" y="322"/>
                  <a:pt x="1084" y="324"/>
                  <a:pt x="1084" y="325"/>
                </a:cubicBezTo>
                <a:cubicBezTo>
                  <a:pt x="1083" y="326"/>
                  <a:pt x="1083" y="328"/>
                  <a:pt x="1083" y="329"/>
                </a:cubicBezTo>
                <a:cubicBezTo>
                  <a:pt x="1084" y="330"/>
                  <a:pt x="1083" y="330"/>
                  <a:pt x="1082" y="330"/>
                </a:cubicBezTo>
                <a:cubicBezTo>
                  <a:pt x="1081" y="330"/>
                  <a:pt x="1081" y="328"/>
                  <a:pt x="1081" y="326"/>
                </a:cubicBezTo>
                <a:cubicBezTo>
                  <a:pt x="1081" y="324"/>
                  <a:pt x="1080" y="322"/>
                  <a:pt x="1079" y="321"/>
                </a:cubicBezTo>
                <a:cubicBezTo>
                  <a:pt x="1078" y="320"/>
                  <a:pt x="1076" y="318"/>
                  <a:pt x="1075" y="318"/>
                </a:cubicBezTo>
                <a:cubicBezTo>
                  <a:pt x="1073" y="318"/>
                  <a:pt x="1071" y="319"/>
                  <a:pt x="1070" y="320"/>
                </a:cubicBezTo>
                <a:cubicBezTo>
                  <a:pt x="1069" y="321"/>
                  <a:pt x="1067" y="322"/>
                  <a:pt x="1066" y="321"/>
                </a:cubicBezTo>
                <a:cubicBezTo>
                  <a:pt x="1064" y="321"/>
                  <a:pt x="1062" y="321"/>
                  <a:pt x="1061" y="322"/>
                </a:cubicBezTo>
                <a:cubicBezTo>
                  <a:pt x="1059" y="323"/>
                  <a:pt x="1058" y="323"/>
                  <a:pt x="1057" y="323"/>
                </a:cubicBezTo>
                <a:cubicBezTo>
                  <a:pt x="1056" y="323"/>
                  <a:pt x="1056" y="323"/>
                  <a:pt x="1055" y="322"/>
                </a:cubicBezTo>
                <a:cubicBezTo>
                  <a:pt x="1054" y="321"/>
                  <a:pt x="1053" y="320"/>
                  <a:pt x="1051" y="319"/>
                </a:cubicBezTo>
                <a:cubicBezTo>
                  <a:pt x="1050" y="318"/>
                  <a:pt x="1048" y="318"/>
                  <a:pt x="1047" y="318"/>
                </a:cubicBezTo>
                <a:cubicBezTo>
                  <a:pt x="1046" y="318"/>
                  <a:pt x="1045" y="318"/>
                  <a:pt x="1044" y="319"/>
                </a:cubicBezTo>
                <a:cubicBezTo>
                  <a:pt x="1043" y="320"/>
                  <a:pt x="1043" y="321"/>
                  <a:pt x="1043" y="322"/>
                </a:cubicBezTo>
                <a:cubicBezTo>
                  <a:pt x="1044" y="323"/>
                  <a:pt x="1043" y="324"/>
                  <a:pt x="1043" y="323"/>
                </a:cubicBezTo>
                <a:cubicBezTo>
                  <a:pt x="1042" y="322"/>
                  <a:pt x="1041" y="322"/>
                  <a:pt x="1040" y="323"/>
                </a:cubicBezTo>
                <a:cubicBezTo>
                  <a:pt x="1039" y="323"/>
                  <a:pt x="1038" y="324"/>
                  <a:pt x="1038" y="326"/>
                </a:cubicBezTo>
                <a:cubicBezTo>
                  <a:pt x="1038" y="327"/>
                  <a:pt x="1038" y="329"/>
                  <a:pt x="1039" y="330"/>
                </a:cubicBezTo>
                <a:cubicBezTo>
                  <a:pt x="1039" y="331"/>
                  <a:pt x="1038" y="330"/>
                  <a:pt x="1037" y="329"/>
                </a:cubicBezTo>
                <a:cubicBezTo>
                  <a:pt x="1036" y="327"/>
                  <a:pt x="1034" y="326"/>
                  <a:pt x="1033" y="326"/>
                </a:cubicBezTo>
                <a:cubicBezTo>
                  <a:pt x="1032" y="325"/>
                  <a:pt x="1031" y="326"/>
                  <a:pt x="1031" y="328"/>
                </a:cubicBezTo>
                <a:cubicBezTo>
                  <a:pt x="1030" y="329"/>
                  <a:pt x="1030" y="331"/>
                  <a:pt x="1030" y="333"/>
                </a:cubicBezTo>
                <a:cubicBezTo>
                  <a:pt x="1029" y="334"/>
                  <a:pt x="1030" y="337"/>
                  <a:pt x="1030" y="338"/>
                </a:cubicBezTo>
                <a:cubicBezTo>
                  <a:pt x="1030" y="339"/>
                  <a:pt x="1031" y="341"/>
                  <a:pt x="1032" y="342"/>
                </a:cubicBezTo>
                <a:cubicBezTo>
                  <a:pt x="1033" y="343"/>
                  <a:pt x="1035" y="345"/>
                  <a:pt x="1035" y="346"/>
                </a:cubicBezTo>
                <a:cubicBezTo>
                  <a:pt x="1036" y="347"/>
                  <a:pt x="1036" y="347"/>
                  <a:pt x="1034" y="346"/>
                </a:cubicBezTo>
                <a:cubicBezTo>
                  <a:pt x="1033" y="345"/>
                  <a:pt x="1031" y="344"/>
                  <a:pt x="1030" y="342"/>
                </a:cubicBezTo>
                <a:cubicBezTo>
                  <a:pt x="1029" y="341"/>
                  <a:pt x="1028" y="338"/>
                  <a:pt x="1027" y="336"/>
                </a:cubicBezTo>
                <a:cubicBezTo>
                  <a:pt x="1027" y="334"/>
                  <a:pt x="1027" y="331"/>
                  <a:pt x="1028" y="329"/>
                </a:cubicBezTo>
                <a:cubicBezTo>
                  <a:pt x="1028" y="327"/>
                  <a:pt x="1027" y="324"/>
                  <a:pt x="1025" y="323"/>
                </a:cubicBezTo>
                <a:cubicBezTo>
                  <a:pt x="1023" y="321"/>
                  <a:pt x="1022" y="319"/>
                  <a:pt x="1021" y="319"/>
                </a:cubicBezTo>
                <a:cubicBezTo>
                  <a:pt x="1021" y="318"/>
                  <a:pt x="1019" y="317"/>
                  <a:pt x="1017" y="317"/>
                </a:cubicBezTo>
                <a:cubicBezTo>
                  <a:pt x="1015" y="317"/>
                  <a:pt x="1013" y="318"/>
                  <a:pt x="1012" y="319"/>
                </a:cubicBezTo>
                <a:cubicBezTo>
                  <a:pt x="1011" y="321"/>
                  <a:pt x="1010" y="323"/>
                  <a:pt x="1009" y="324"/>
                </a:cubicBezTo>
                <a:cubicBezTo>
                  <a:pt x="1009" y="325"/>
                  <a:pt x="1008" y="327"/>
                  <a:pt x="1009" y="329"/>
                </a:cubicBezTo>
                <a:cubicBezTo>
                  <a:pt x="1010" y="331"/>
                  <a:pt x="1010" y="332"/>
                  <a:pt x="1010" y="333"/>
                </a:cubicBezTo>
                <a:cubicBezTo>
                  <a:pt x="1010" y="334"/>
                  <a:pt x="1011" y="335"/>
                  <a:pt x="1012" y="337"/>
                </a:cubicBezTo>
                <a:cubicBezTo>
                  <a:pt x="1013" y="339"/>
                  <a:pt x="1012" y="339"/>
                  <a:pt x="1011" y="338"/>
                </a:cubicBezTo>
                <a:cubicBezTo>
                  <a:pt x="1009" y="336"/>
                  <a:pt x="1007" y="332"/>
                  <a:pt x="1007" y="329"/>
                </a:cubicBezTo>
                <a:cubicBezTo>
                  <a:pt x="1006" y="326"/>
                  <a:pt x="1006" y="323"/>
                  <a:pt x="1008" y="322"/>
                </a:cubicBezTo>
                <a:cubicBezTo>
                  <a:pt x="1009" y="320"/>
                  <a:pt x="1010" y="319"/>
                  <a:pt x="1009" y="318"/>
                </a:cubicBezTo>
                <a:cubicBezTo>
                  <a:pt x="1008" y="317"/>
                  <a:pt x="1007" y="316"/>
                  <a:pt x="1007" y="316"/>
                </a:cubicBezTo>
                <a:cubicBezTo>
                  <a:pt x="1006" y="315"/>
                  <a:pt x="1007" y="315"/>
                  <a:pt x="1009" y="315"/>
                </a:cubicBezTo>
                <a:cubicBezTo>
                  <a:pt x="1010" y="314"/>
                  <a:pt x="1012" y="313"/>
                  <a:pt x="1013" y="312"/>
                </a:cubicBezTo>
                <a:cubicBezTo>
                  <a:pt x="1014" y="311"/>
                  <a:pt x="1015" y="311"/>
                  <a:pt x="1016" y="312"/>
                </a:cubicBezTo>
                <a:cubicBezTo>
                  <a:pt x="1018" y="313"/>
                  <a:pt x="1020" y="313"/>
                  <a:pt x="1021" y="314"/>
                </a:cubicBezTo>
                <a:cubicBezTo>
                  <a:pt x="1022" y="314"/>
                  <a:pt x="1024" y="315"/>
                  <a:pt x="1025" y="316"/>
                </a:cubicBezTo>
                <a:cubicBezTo>
                  <a:pt x="1025" y="317"/>
                  <a:pt x="1028" y="318"/>
                  <a:pt x="1031" y="319"/>
                </a:cubicBezTo>
                <a:cubicBezTo>
                  <a:pt x="1034" y="319"/>
                  <a:pt x="1038" y="319"/>
                  <a:pt x="1040" y="318"/>
                </a:cubicBezTo>
                <a:cubicBezTo>
                  <a:pt x="1042" y="316"/>
                  <a:pt x="1044" y="315"/>
                  <a:pt x="1045" y="314"/>
                </a:cubicBezTo>
                <a:cubicBezTo>
                  <a:pt x="1045" y="314"/>
                  <a:pt x="1045" y="313"/>
                  <a:pt x="1045" y="313"/>
                </a:cubicBezTo>
                <a:cubicBezTo>
                  <a:pt x="1045" y="313"/>
                  <a:pt x="1046" y="314"/>
                  <a:pt x="1048" y="314"/>
                </a:cubicBezTo>
                <a:cubicBezTo>
                  <a:pt x="1049" y="315"/>
                  <a:pt x="1051" y="316"/>
                  <a:pt x="1052" y="318"/>
                </a:cubicBezTo>
                <a:cubicBezTo>
                  <a:pt x="1053" y="319"/>
                  <a:pt x="1055" y="320"/>
                  <a:pt x="1057" y="319"/>
                </a:cubicBezTo>
                <a:cubicBezTo>
                  <a:pt x="1059" y="319"/>
                  <a:pt x="1060" y="318"/>
                  <a:pt x="1059" y="317"/>
                </a:cubicBezTo>
                <a:cubicBezTo>
                  <a:pt x="1059" y="316"/>
                  <a:pt x="1061" y="315"/>
                  <a:pt x="1064" y="316"/>
                </a:cubicBezTo>
                <a:cubicBezTo>
                  <a:pt x="1067" y="316"/>
                  <a:pt x="1070" y="316"/>
                  <a:pt x="1071" y="315"/>
                </a:cubicBezTo>
                <a:cubicBezTo>
                  <a:pt x="1072" y="314"/>
                  <a:pt x="1075" y="314"/>
                  <a:pt x="1076" y="315"/>
                </a:cubicBezTo>
                <a:cubicBezTo>
                  <a:pt x="1078" y="316"/>
                  <a:pt x="1081" y="316"/>
                  <a:pt x="1082" y="317"/>
                </a:cubicBezTo>
                <a:cubicBezTo>
                  <a:pt x="1083" y="317"/>
                  <a:pt x="1085" y="316"/>
                  <a:pt x="1086" y="314"/>
                </a:cubicBezTo>
                <a:cubicBezTo>
                  <a:pt x="1086" y="313"/>
                  <a:pt x="1087" y="312"/>
                  <a:pt x="1088" y="313"/>
                </a:cubicBezTo>
                <a:cubicBezTo>
                  <a:pt x="1089" y="314"/>
                  <a:pt x="1091" y="315"/>
                  <a:pt x="1092" y="314"/>
                </a:cubicBezTo>
                <a:cubicBezTo>
                  <a:pt x="1094" y="313"/>
                  <a:pt x="1096" y="311"/>
                  <a:pt x="1097" y="310"/>
                </a:cubicBezTo>
                <a:cubicBezTo>
                  <a:pt x="1098" y="308"/>
                  <a:pt x="1099" y="308"/>
                  <a:pt x="1100" y="309"/>
                </a:cubicBezTo>
                <a:cubicBezTo>
                  <a:pt x="1101" y="309"/>
                  <a:pt x="1103" y="310"/>
                  <a:pt x="1104" y="310"/>
                </a:cubicBezTo>
                <a:cubicBezTo>
                  <a:pt x="1105" y="310"/>
                  <a:pt x="1108" y="310"/>
                  <a:pt x="1110" y="309"/>
                </a:cubicBezTo>
                <a:cubicBezTo>
                  <a:pt x="1112" y="309"/>
                  <a:pt x="1117" y="307"/>
                  <a:pt x="1120" y="306"/>
                </a:cubicBezTo>
                <a:cubicBezTo>
                  <a:pt x="1124" y="304"/>
                  <a:pt x="1127" y="301"/>
                  <a:pt x="1128" y="300"/>
                </a:cubicBezTo>
                <a:cubicBezTo>
                  <a:pt x="1129" y="299"/>
                  <a:pt x="1130" y="295"/>
                  <a:pt x="1130" y="293"/>
                </a:cubicBezTo>
                <a:cubicBezTo>
                  <a:pt x="1130" y="291"/>
                  <a:pt x="1131" y="288"/>
                  <a:pt x="1133" y="287"/>
                </a:cubicBezTo>
                <a:cubicBezTo>
                  <a:pt x="1135" y="286"/>
                  <a:pt x="1137" y="284"/>
                  <a:pt x="1137" y="282"/>
                </a:cubicBezTo>
                <a:cubicBezTo>
                  <a:pt x="1137" y="280"/>
                  <a:pt x="1138" y="278"/>
                  <a:pt x="1139" y="277"/>
                </a:cubicBezTo>
                <a:cubicBezTo>
                  <a:pt x="1141" y="276"/>
                  <a:pt x="1142" y="274"/>
                  <a:pt x="1142" y="273"/>
                </a:cubicBezTo>
                <a:cubicBezTo>
                  <a:pt x="1141" y="271"/>
                  <a:pt x="1142" y="270"/>
                  <a:pt x="1143" y="269"/>
                </a:cubicBezTo>
                <a:cubicBezTo>
                  <a:pt x="1143" y="268"/>
                  <a:pt x="1145" y="266"/>
                  <a:pt x="1145" y="263"/>
                </a:cubicBezTo>
                <a:cubicBezTo>
                  <a:pt x="1146" y="260"/>
                  <a:pt x="1147" y="256"/>
                  <a:pt x="1148" y="255"/>
                </a:cubicBezTo>
                <a:cubicBezTo>
                  <a:pt x="1149" y="253"/>
                  <a:pt x="1149" y="251"/>
                  <a:pt x="1148" y="250"/>
                </a:cubicBezTo>
                <a:cubicBezTo>
                  <a:pt x="1148" y="249"/>
                  <a:pt x="1145" y="248"/>
                  <a:pt x="1143" y="248"/>
                </a:cubicBezTo>
                <a:cubicBezTo>
                  <a:pt x="1141" y="248"/>
                  <a:pt x="1136" y="247"/>
                  <a:pt x="1133" y="247"/>
                </a:cubicBezTo>
                <a:cubicBezTo>
                  <a:pt x="1130" y="246"/>
                  <a:pt x="1125" y="245"/>
                  <a:pt x="1123" y="244"/>
                </a:cubicBezTo>
                <a:cubicBezTo>
                  <a:pt x="1121" y="243"/>
                  <a:pt x="1117" y="242"/>
                  <a:pt x="1115" y="242"/>
                </a:cubicBezTo>
                <a:cubicBezTo>
                  <a:pt x="1113" y="242"/>
                  <a:pt x="1110" y="243"/>
                  <a:pt x="1108" y="244"/>
                </a:cubicBezTo>
                <a:cubicBezTo>
                  <a:pt x="1106" y="245"/>
                  <a:pt x="1104" y="246"/>
                  <a:pt x="1103" y="247"/>
                </a:cubicBezTo>
                <a:cubicBezTo>
                  <a:pt x="1103" y="248"/>
                  <a:pt x="1102" y="248"/>
                  <a:pt x="1101" y="248"/>
                </a:cubicBezTo>
                <a:cubicBezTo>
                  <a:pt x="1100" y="248"/>
                  <a:pt x="1096" y="247"/>
                  <a:pt x="1093" y="247"/>
                </a:cubicBezTo>
                <a:cubicBezTo>
                  <a:pt x="1090" y="247"/>
                  <a:pt x="1083" y="246"/>
                  <a:pt x="1079" y="245"/>
                </a:cubicBezTo>
                <a:cubicBezTo>
                  <a:pt x="1079" y="245"/>
                  <a:pt x="1079" y="245"/>
                  <a:pt x="1077" y="244"/>
                </a:cubicBezTo>
                <a:cubicBezTo>
                  <a:pt x="1075" y="243"/>
                  <a:pt x="1075" y="243"/>
                  <a:pt x="1075" y="243"/>
                </a:cubicBezTo>
                <a:cubicBezTo>
                  <a:pt x="1072" y="242"/>
                  <a:pt x="1068" y="241"/>
                  <a:pt x="1067" y="241"/>
                </a:cubicBezTo>
                <a:cubicBezTo>
                  <a:pt x="1065" y="241"/>
                  <a:pt x="1062" y="241"/>
                  <a:pt x="1060" y="241"/>
                </a:cubicBezTo>
                <a:cubicBezTo>
                  <a:pt x="1058" y="241"/>
                  <a:pt x="1054" y="242"/>
                  <a:pt x="1051" y="244"/>
                </a:cubicBezTo>
                <a:cubicBezTo>
                  <a:pt x="1048" y="246"/>
                  <a:pt x="1045" y="250"/>
                  <a:pt x="1044" y="252"/>
                </a:cubicBezTo>
                <a:cubicBezTo>
                  <a:pt x="1043" y="254"/>
                  <a:pt x="1043" y="257"/>
                  <a:pt x="1043" y="258"/>
                </a:cubicBezTo>
                <a:cubicBezTo>
                  <a:pt x="1043" y="260"/>
                  <a:pt x="1045" y="262"/>
                  <a:pt x="1046" y="264"/>
                </a:cubicBezTo>
                <a:cubicBezTo>
                  <a:pt x="1048" y="265"/>
                  <a:pt x="1047" y="266"/>
                  <a:pt x="1045" y="265"/>
                </a:cubicBezTo>
                <a:cubicBezTo>
                  <a:pt x="1043" y="264"/>
                  <a:pt x="1040" y="264"/>
                  <a:pt x="1040" y="266"/>
                </a:cubicBezTo>
                <a:cubicBezTo>
                  <a:pt x="1040" y="267"/>
                  <a:pt x="1040" y="269"/>
                  <a:pt x="1040" y="269"/>
                </a:cubicBezTo>
                <a:cubicBezTo>
                  <a:pt x="1041" y="270"/>
                  <a:pt x="1041" y="271"/>
                  <a:pt x="1040" y="273"/>
                </a:cubicBezTo>
                <a:cubicBezTo>
                  <a:pt x="1039" y="274"/>
                  <a:pt x="1038" y="276"/>
                  <a:pt x="1038" y="277"/>
                </a:cubicBezTo>
                <a:cubicBezTo>
                  <a:pt x="1038" y="278"/>
                  <a:pt x="1038" y="279"/>
                  <a:pt x="1038" y="279"/>
                </a:cubicBezTo>
                <a:cubicBezTo>
                  <a:pt x="1038" y="279"/>
                  <a:pt x="1037" y="279"/>
                  <a:pt x="1035" y="278"/>
                </a:cubicBezTo>
                <a:cubicBezTo>
                  <a:pt x="1033" y="278"/>
                  <a:pt x="1032" y="278"/>
                  <a:pt x="1031" y="279"/>
                </a:cubicBezTo>
                <a:cubicBezTo>
                  <a:pt x="1030" y="280"/>
                  <a:pt x="1029" y="281"/>
                  <a:pt x="1028" y="282"/>
                </a:cubicBezTo>
                <a:cubicBezTo>
                  <a:pt x="1027" y="283"/>
                  <a:pt x="1025" y="284"/>
                  <a:pt x="1024" y="285"/>
                </a:cubicBezTo>
                <a:cubicBezTo>
                  <a:pt x="1022" y="286"/>
                  <a:pt x="1020" y="287"/>
                  <a:pt x="1019" y="288"/>
                </a:cubicBezTo>
                <a:cubicBezTo>
                  <a:pt x="1018" y="289"/>
                  <a:pt x="1016" y="290"/>
                  <a:pt x="1015" y="291"/>
                </a:cubicBezTo>
                <a:cubicBezTo>
                  <a:pt x="1014" y="292"/>
                  <a:pt x="1012" y="293"/>
                  <a:pt x="1011" y="294"/>
                </a:cubicBezTo>
                <a:cubicBezTo>
                  <a:pt x="1010" y="295"/>
                  <a:pt x="1007" y="297"/>
                  <a:pt x="1006" y="297"/>
                </a:cubicBezTo>
                <a:cubicBezTo>
                  <a:pt x="1005" y="298"/>
                  <a:pt x="1002" y="299"/>
                  <a:pt x="1000" y="300"/>
                </a:cubicBezTo>
                <a:cubicBezTo>
                  <a:pt x="999" y="300"/>
                  <a:pt x="996" y="302"/>
                  <a:pt x="994" y="303"/>
                </a:cubicBezTo>
                <a:cubicBezTo>
                  <a:pt x="992" y="304"/>
                  <a:pt x="988" y="305"/>
                  <a:pt x="987" y="306"/>
                </a:cubicBezTo>
                <a:cubicBezTo>
                  <a:pt x="985" y="307"/>
                  <a:pt x="982" y="308"/>
                  <a:pt x="980" y="309"/>
                </a:cubicBezTo>
                <a:cubicBezTo>
                  <a:pt x="978" y="309"/>
                  <a:pt x="976" y="310"/>
                  <a:pt x="975" y="311"/>
                </a:cubicBezTo>
                <a:cubicBezTo>
                  <a:pt x="974" y="311"/>
                  <a:pt x="974" y="314"/>
                  <a:pt x="975" y="317"/>
                </a:cubicBezTo>
                <a:cubicBezTo>
                  <a:pt x="975" y="319"/>
                  <a:pt x="976" y="323"/>
                  <a:pt x="976" y="324"/>
                </a:cubicBezTo>
                <a:cubicBezTo>
                  <a:pt x="976" y="326"/>
                  <a:pt x="976" y="329"/>
                  <a:pt x="977" y="330"/>
                </a:cubicBezTo>
                <a:cubicBezTo>
                  <a:pt x="978" y="332"/>
                  <a:pt x="979" y="335"/>
                  <a:pt x="981" y="337"/>
                </a:cubicBezTo>
                <a:cubicBezTo>
                  <a:pt x="982" y="340"/>
                  <a:pt x="984" y="343"/>
                  <a:pt x="985" y="345"/>
                </a:cubicBezTo>
                <a:cubicBezTo>
                  <a:pt x="985" y="348"/>
                  <a:pt x="986" y="351"/>
                  <a:pt x="987" y="354"/>
                </a:cubicBezTo>
                <a:cubicBezTo>
                  <a:pt x="987" y="357"/>
                  <a:pt x="988" y="362"/>
                  <a:pt x="989" y="366"/>
                </a:cubicBezTo>
                <a:cubicBezTo>
                  <a:pt x="989" y="369"/>
                  <a:pt x="990" y="373"/>
                  <a:pt x="990" y="373"/>
                </a:cubicBezTo>
                <a:cubicBezTo>
                  <a:pt x="990" y="373"/>
                  <a:pt x="989" y="371"/>
                  <a:pt x="988" y="368"/>
                </a:cubicBezTo>
                <a:cubicBezTo>
                  <a:pt x="987" y="366"/>
                  <a:pt x="985" y="363"/>
                  <a:pt x="983" y="362"/>
                </a:cubicBezTo>
                <a:cubicBezTo>
                  <a:pt x="982" y="361"/>
                  <a:pt x="981" y="359"/>
                  <a:pt x="981" y="357"/>
                </a:cubicBezTo>
                <a:cubicBezTo>
                  <a:pt x="981" y="355"/>
                  <a:pt x="981" y="353"/>
                  <a:pt x="981" y="351"/>
                </a:cubicBezTo>
                <a:cubicBezTo>
                  <a:pt x="981" y="349"/>
                  <a:pt x="981" y="347"/>
                  <a:pt x="980" y="346"/>
                </a:cubicBezTo>
                <a:cubicBezTo>
                  <a:pt x="980" y="345"/>
                  <a:pt x="979" y="344"/>
                  <a:pt x="978" y="343"/>
                </a:cubicBezTo>
                <a:cubicBezTo>
                  <a:pt x="977" y="343"/>
                  <a:pt x="976" y="342"/>
                  <a:pt x="976" y="341"/>
                </a:cubicBezTo>
                <a:cubicBezTo>
                  <a:pt x="976" y="340"/>
                  <a:pt x="976" y="337"/>
                  <a:pt x="975" y="336"/>
                </a:cubicBezTo>
                <a:cubicBezTo>
                  <a:pt x="974" y="334"/>
                  <a:pt x="972" y="332"/>
                  <a:pt x="971" y="330"/>
                </a:cubicBezTo>
                <a:cubicBezTo>
                  <a:pt x="970" y="329"/>
                  <a:pt x="969" y="326"/>
                  <a:pt x="969" y="324"/>
                </a:cubicBezTo>
                <a:cubicBezTo>
                  <a:pt x="969" y="321"/>
                  <a:pt x="969" y="318"/>
                  <a:pt x="970" y="317"/>
                </a:cubicBezTo>
                <a:cubicBezTo>
                  <a:pt x="970" y="316"/>
                  <a:pt x="970" y="314"/>
                  <a:pt x="969" y="313"/>
                </a:cubicBezTo>
                <a:cubicBezTo>
                  <a:pt x="969" y="312"/>
                  <a:pt x="969" y="311"/>
                  <a:pt x="969" y="310"/>
                </a:cubicBezTo>
                <a:cubicBezTo>
                  <a:pt x="970" y="310"/>
                  <a:pt x="971" y="309"/>
                  <a:pt x="971" y="309"/>
                </a:cubicBezTo>
                <a:cubicBezTo>
                  <a:pt x="972" y="309"/>
                  <a:pt x="972" y="309"/>
                  <a:pt x="972" y="308"/>
                </a:cubicBezTo>
                <a:cubicBezTo>
                  <a:pt x="972" y="307"/>
                  <a:pt x="970" y="306"/>
                  <a:pt x="968" y="306"/>
                </a:cubicBezTo>
                <a:cubicBezTo>
                  <a:pt x="966" y="305"/>
                  <a:pt x="962" y="305"/>
                  <a:pt x="959" y="305"/>
                </a:cubicBezTo>
                <a:cubicBezTo>
                  <a:pt x="956" y="305"/>
                  <a:pt x="952" y="306"/>
                  <a:pt x="950" y="307"/>
                </a:cubicBezTo>
                <a:cubicBezTo>
                  <a:pt x="948" y="308"/>
                  <a:pt x="945" y="310"/>
                  <a:pt x="944" y="310"/>
                </a:cubicBezTo>
                <a:cubicBezTo>
                  <a:pt x="943" y="311"/>
                  <a:pt x="940" y="312"/>
                  <a:pt x="938" y="314"/>
                </a:cubicBezTo>
                <a:cubicBezTo>
                  <a:pt x="937" y="315"/>
                  <a:pt x="933" y="317"/>
                  <a:pt x="931" y="317"/>
                </a:cubicBezTo>
                <a:cubicBezTo>
                  <a:pt x="929" y="318"/>
                  <a:pt x="925" y="319"/>
                  <a:pt x="923" y="319"/>
                </a:cubicBezTo>
                <a:cubicBezTo>
                  <a:pt x="921" y="320"/>
                  <a:pt x="919" y="320"/>
                  <a:pt x="917" y="320"/>
                </a:cubicBezTo>
                <a:cubicBezTo>
                  <a:pt x="915" y="320"/>
                  <a:pt x="913" y="321"/>
                  <a:pt x="912" y="321"/>
                </a:cubicBezTo>
                <a:cubicBezTo>
                  <a:pt x="910" y="321"/>
                  <a:pt x="907" y="322"/>
                  <a:pt x="905" y="323"/>
                </a:cubicBezTo>
                <a:cubicBezTo>
                  <a:pt x="902" y="324"/>
                  <a:pt x="898" y="326"/>
                  <a:pt x="896" y="328"/>
                </a:cubicBezTo>
                <a:cubicBezTo>
                  <a:pt x="894" y="330"/>
                  <a:pt x="892" y="334"/>
                  <a:pt x="892" y="337"/>
                </a:cubicBezTo>
                <a:cubicBezTo>
                  <a:pt x="891" y="339"/>
                  <a:pt x="889" y="342"/>
                  <a:pt x="887" y="343"/>
                </a:cubicBezTo>
                <a:cubicBezTo>
                  <a:pt x="885" y="343"/>
                  <a:pt x="883" y="344"/>
                  <a:pt x="881" y="345"/>
                </a:cubicBezTo>
                <a:cubicBezTo>
                  <a:pt x="880" y="346"/>
                  <a:pt x="878" y="346"/>
                  <a:pt x="876" y="346"/>
                </a:cubicBezTo>
                <a:cubicBezTo>
                  <a:pt x="875" y="346"/>
                  <a:pt x="872" y="346"/>
                  <a:pt x="870" y="346"/>
                </a:cubicBezTo>
                <a:cubicBezTo>
                  <a:pt x="868" y="346"/>
                  <a:pt x="864" y="346"/>
                  <a:pt x="861" y="345"/>
                </a:cubicBezTo>
                <a:cubicBezTo>
                  <a:pt x="858" y="345"/>
                  <a:pt x="855" y="345"/>
                  <a:pt x="853" y="345"/>
                </a:cubicBezTo>
                <a:cubicBezTo>
                  <a:pt x="851" y="346"/>
                  <a:pt x="849" y="348"/>
                  <a:pt x="849" y="350"/>
                </a:cubicBezTo>
                <a:cubicBezTo>
                  <a:pt x="848" y="353"/>
                  <a:pt x="846" y="358"/>
                  <a:pt x="845" y="362"/>
                </a:cubicBezTo>
                <a:cubicBezTo>
                  <a:pt x="844" y="366"/>
                  <a:pt x="842" y="372"/>
                  <a:pt x="841" y="375"/>
                </a:cubicBezTo>
                <a:cubicBezTo>
                  <a:pt x="840" y="379"/>
                  <a:pt x="838" y="383"/>
                  <a:pt x="838" y="386"/>
                </a:cubicBezTo>
                <a:cubicBezTo>
                  <a:pt x="837" y="388"/>
                  <a:pt x="835" y="391"/>
                  <a:pt x="834" y="393"/>
                </a:cubicBezTo>
                <a:cubicBezTo>
                  <a:pt x="833" y="395"/>
                  <a:pt x="831" y="396"/>
                  <a:pt x="831" y="396"/>
                </a:cubicBezTo>
                <a:cubicBezTo>
                  <a:pt x="831" y="396"/>
                  <a:pt x="832" y="393"/>
                  <a:pt x="832" y="390"/>
                </a:cubicBezTo>
                <a:cubicBezTo>
                  <a:pt x="832" y="387"/>
                  <a:pt x="834" y="383"/>
                  <a:pt x="835" y="381"/>
                </a:cubicBezTo>
                <a:cubicBezTo>
                  <a:pt x="836" y="379"/>
                  <a:pt x="837" y="377"/>
                  <a:pt x="838" y="375"/>
                </a:cubicBezTo>
                <a:cubicBezTo>
                  <a:pt x="839" y="374"/>
                  <a:pt x="839" y="372"/>
                  <a:pt x="838" y="371"/>
                </a:cubicBezTo>
                <a:cubicBezTo>
                  <a:pt x="837" y="370"/>
                  <a:pt x="837" y="368"/>
                  <a:pt x="838" y="367"/>
                </a:cubicBezTo>
                <a:cubicBezTo>
                  <a:pt x="838" y="366"/>
                  <a:pt x="839" y="363"/>
                  <a:pt x="840" y="362"/>
                </a:cubicBezTo>
                <a:cubicBezTo>
                  <a:pt x="840" y="360"/>
                  <a:pt x="840" y="358"/>
                  <a:pt x="840" y="356"/>
                </a:cubicBezTo>
                <a:cubicBezTo>
                  <a:pt x="840" y="355"/>
                  <a:pt x="840" y="353"/>
                  <a:pt x="841" y="352"/>
                </a:cubicBezTo>
                <a:cubicBezTo>
                  <a:pt x="842" y="351"/>
                  <a:pt x="843" y="348"/>
                  <a:pt x="844" y="346"/>
                </a:cubicBezTo>
                <a:cubicBezTo>
                  <a:pt x="845" y="343"/>
                  <a:pt x="844" y="342"/>
                  <a:pt x="842" y="344"/>
                </a:cubicBezTo>
                <a:cubicBezTo>
                  <a:pt x="840" y="345"/>
                  <a:pt x="838" y="344"/>
                  <a:pt x="839" y="343"/>
                </a:cubicBezTo>
                <a:cubicBezTo>
                  <a:pt x="840" y="341"/>
                  <a:pt x="841" y="339"/>
                  <a:pt x="842" y="338"/>
                </a:cubicBezTo>
                <a:cubicBezTo>
                  <a:pt x="844" y="337"/>
                  <a:pt x="844" y="336"/>
                  <a:pt x="843" y="335"/>
                </a:cubicBezTo>
                <a:cubicBezTo>
                  <a:pt x="842" y="335"/>
                  <a:pt x="839" y="335"/>
                  <a:pt x="838" y="336"/>
                </a:cubicBezTo>
                <a:cubicBezTo>
                  <a:pt x="836" y="336"/>
                  <a:pt x="833" y="337"/>
                  <a:pt x="831" y="338"/>
                </a:cubicBezTo>
                <a:cubicBezTo>
                  <a:pt x="829" y="338"/>
                  <a:pt x="826" y="338"/>
                  <a:pt x="825" y="338"/>
                </a:cubicBezTo>
                <a:cubicBezTo>
                  <a:pt x="824" y="338"/>
                  <a:pt x="822" y="336"/>
                  <a:pt x="820" y="335"/>
                </a:cubicBezTo>
                <a:cubicBezTo>
                  <a:pt x="818" y="334"/>
                  <a:pt x="816" y="332"/>
                  <a:pt x="816" y="331"/>
                </a:cubicBezTo>
                <a:cubicBezTo>
                  <a:pt x="816" y="330"/>
                  <a:pt x="818" y="330"/>
                  <a:pt x="819" y="330"/>
                </a:cubicBezTo>
                <a:cubicBezTo>
                  <a:pt x="820" y="330"/>
                  <a:pt x="823" y="332"/>
                  <a:pt x="825" y="333"/>
                </a:cubicBezTo>
                <a:cubicBezTo>
                  <a:pt x="826" y="334"/>
                  <a:pt x="828" y="334"/>
                  <a:pt x="827" y="333"/>
                </a:cubicBezTo>
                <a:cubicBezTo>
                  <a:pt x="827" y="332"/>
                  <a:pt x="828" y="331"/>
                  <a:pt x="830" y="332"/>
                </a:cubicBezTo>
                <a:cubicBezTo>
                  <a:pt x="832" y="332"/>
                  <a:pt x="833" y="332"/>
                  <a:pt x="832" y="331"/>
                </a:cubicBezTo>
                <a:cubicBezTo>
                  <a:pt x="831" y="330"/>
                  <a:pt x="830" y="329"/>
                  <a:pt x="828" y="328"/>
                </a:cubicBezTo>
                <a:cubicBezTo>
                  <a:pt x="827" y="327"/>
                  <a:pt x="825" y="325"/>
                  <a:pt x="823" y="324"/>
                </a:cubicBezTo>
                <a:cubicBezTo>
                  <a:pt x="822" y="322"/>
                  <a:pt x="821" y="321"/>
                  <a:pt x="821" y="321"/>
                </a:cubicBezTo>
                <a:cubicBezTo>
                  <a:pt x="821" y="321"/>
                  <a:pt x="822" y="321"/>
                  <a:pt x="823" y="321"/>
                </a:cubicBezTo>
                <a:cubicBezTo>
                  <a:pt x="824" y="321"/>
                  <a:pt x="827" y="322"/>
                  <a:pt x="829" y="323"/>
                </a:cubicBezTo>
                <a:cubicBezTo>
                  <a:pt x="831" y="324"/>
                  <a:pt x="834" y="326"/>
                  <a:pt x="835" y="327"/>
                </a:cubicBezTo>
                <a:cubicBezTo>
                  <a:pt x="836" y="329"/>
                  <a:pt x="838" y="330"/>
                  <a:pt x="840" y="330"/>
                </a:cubicBezTo>
                <a:cubicBezTo>
                  <a:pt x="842" y="330"/>
                  <a:pt x="844" y="329"/>
                  <a:pt x="845" y="327"/>
                </a:cubicBezTo>
                <a:cubicBezTo>
                  <a:pt x="846" y="326"/>
                  <a:pt x="846" y="325"/>
                  <a:pt x="845" y="326"/>
                </a:cubicBezTo>
                <a:cubicBezTo>
                  <a:pt x="843" y="327"/>
                  <a:pt x="841" y="327"/>
                  <a:pt x="840" y="327"/>
                </a:cubicBezTo>
                <a:cubicBezTo>
                  <a:pt x="839" y="327"/>
                  <a:pt x="839" y="327"/>
                  <a:pt x="839" y="326"/>
                </a:cubicBezTo>
                <a:cubicBezTo>
                  <a:pt x="840" y="325"/>
                  <a:pt x="840" y="323"/>
                  <a:pt x="841" y="322"/>
                </a:cubicBezTo>
                <a:cubicBezTo>
                  <a:pt x="842" y="321"/>
                  <a:pt x="843" y="321"/>
                  <a:pt x="845" y="321"/>
                </a:cubicBezTo>
                <a:cubicBezTo>
                  <a:pt x="846" y="321"/>
                  <a:pt x="848" y="321"/>
                  <a:pt x="848" y="322"/>
                </a:cubicBezTo>
                <a:cubicBezTo>
                  <a:pt x="849" y="322"/>
                  <a:pt x="851" y="323"/>
                  <a:pt x="852" y="323"/>
                </a:cubicBezTo>
                <a:cubicBezTo>
                  <a:pt x="853" y="324"/>
                  <a:pt x="856" y="324"/>
                  <a:pt x="857" y="325"/>
                </a:cubicBezTo>
                <a:cubicBezTo>
                  <a:pt x="859" y="326"/>
                  <a:pt x="862" y="327"/>
                  <a:pt x="865" y="328"/>
                </a:cubicBezTo>
                <a:cubicBezTo>
                  <a:pt x="867" y="329"/>
                  <a:pt x="869" y="331"/>
                  <a:pt x="868" y="333"/>
                </a:cubicBezTo>
                <a:cubicBezTo>
                  <a:pt x="868" y="336"/>
                  <a:pt x="868" y="338"/>
                  <a:pt x="868" y="340"/>
                </a:cubicBezTo>
                <a:cubicBezTo>
                  <a:pt x="868" y="341"/>
                  <a:pt x="870" y="342"/>
                  <a:pt x="872" y="343"/>
                </a:cubicBezTo>
                <a:cubicBezTo>
                  <a:pt x="874" y="344"/>
                  <a:pt x="878" y="344"/>
                  <a:pt x="880" y="343"/>
                </a:cubicBezTo>
                <a:cubicBezTo>
                  <a:pt x="882" y="342"/>
                  <a:pt x="885" y="341"/>
                  <a:pt x="886" y="339"/>
                </a:cubicBezTo>
                <a:cubicBezTo>
                  <a:pt x="888" y="338"/>
                  <a:pt x="889" y="334"/>
                  <a:pt x="889" y="332"/>
                </a:cubicBezTo>
                <a:cubicBezTo>
                  <a:pt x="890" y="329"/>
                  <a:pt x="891" y="326"/>
                  <a:pt x="893" y="325"/>
                </a:cubicBezTo>
                <a:cubicBezTo>
                  <a:pt x="895" y="324"/>
                  <a:pt x="899" y="322"/>
                  <a:pt x="902" y="320"/>
                </a:cubicBezTo>
                <a:cubicBezTo>
                  <a:pt x="905" y="319"/>
                  <a:pt x="910" y="317"/>
                  <a:pt x="913" y="317"/>
                </a:cubicBezTo>
                <a:cubicBezTo>
                  <a:pt x="916" y="316"/>
                  <a:pt x="920" y="315"/>
                  <a:pt x="922" y="315"/>
                </a:cubicBezTo>
                <a:cubicBezTo>
                  <a:pt x="924" y="314"/>
                  <a:pt x="927" y="314"/>
                  <a:pt x="929" y="313"/>
                </a:cubicBezTo>
                <a:cubicBezTo>
                  <a:pt x="932" y="312"/>
                  <a:pt x="936" y="310"/>
                  <a:pt x="940" y="308"/>
                </a:cubicBezTo>
                <a:cubicBezTo>
                  <a:pt x="944" y="305"/>
                  <a:pt x="950" y="303"/>
                  <a:pt x="953" y="303"/>
                </a:cubicBezTo>
                <a:cubicBezTo>
                  <a:pt x="957" y="302"/>
                  <a:pt x="961" y="301"/>
                  <a:pt x="963" y="301"/>
                </a:cubicBezTo>
                <a:cubicBezTo>
                  <a:pt x="966" y="300"/>
                  <a:pt x="969" y="298"/>
                  <a:pt x="971" y="297"/>
                </a:cubicBezTo>
                <a:cubicBezTo>
                  <a:pt x="974" y="296"/>
                  <a:pt x="976" y="296"/>
                  <a:pt x="978" y="298"/>
                </a:cubicBezTo>
                <a:cubicBezTo>
                  <a:pt x="979" y="299"/>
                  <a:pt x="981" y="299"/>
                  <a:pt x="982" y="298"/>
                </a:cubicBezTo>
                <a:cubicBezTo>
                  <a:pt x="983" y="297"/>
                  <a:pt x="985" y="295"/>
                  <a:pt x="986" y="292"/>
                </a:cubicBezTo>
                <a:cubicBezTo>
                  <a:pt x="987" y="290"/>
                  <a:pt x="988" y="287"/>
                  <a:pt x="990" y="286"/>
                </a:cubicBezTo>
                <a:cubicBezTo>
                  <a:pt x="991" y="285"/>
                  <a:pt x="993" y="283"/>
                  <a:pt x="994" y="282"/>
                </a:cubicBezTo>
                <a:cubicBezTo>
                  <a:pt x="996" y="281"/>
                  <a:pt x="997" y="279"/>
                  <a:pt x="997" y="279"/>
                </a:cubicBezTo>
                <a:cubicBezTo>
                  <a:pt x="997" y="279"/>
                  <a:pt x="998" y="277"/>
                  <a:pt x="999" y="274"/>
                </a:cubicBezTo>
                <a:cubicBezTo>
                  <a:pt x="1000" y="272"/>
                  <a:pt x="1001" y="268"/>
                  <a:pt x="1002" y="266"/>
                </a:cubicBezTo>
                <a:cubicBezTo>
                  <a:pt x="1002" y="264"/>
                  <a:pt x="1004" y="261"/>
                  <a:pt x="1006" y="259"/>
                </a:cubicBezTo>
                <a:cubicBezTo>
                  <a:pt x="1008" y="257"/>
                  <a:pt x="1011" y="254"/>
                  <a:pt x="1012" y="252"/>
                </a:cubicBezTo>
                <a:cubicBezTo>
                  <a:pt x="1013" y="250"/>
                  <a:pt x="1015" y="247"/>
                  <a:pt x="1016" y="245"/>
                </a:cubicBezTo>
                <a:cubicBezTo>
                  <a:pt x="1017" y="243"/>
                  <a:pt x="1019" y="240"/>
                  <a:pt x="1021" y="239"/>
                </a:cubicBezTo>
                <a:cubicBezTo>
                  <a:pt x="1023" y="237"/>
                  <a:pt x="1027" y="234"/>
                  <a:pt x="1030" y="231"/>
                </a:cubicBezTo>
                <a:cubicBezTo>
                  <a:pt x="1033" y="229"/>
                  <a:pt x="1037" y="227"/>
                  <a:pt x="1039" y="226"/>
                </a:cubicBezTo>
                <a:cubicBezTo>
                  <a:pt x="1040" y="226"/>
                  <a:pt x="1043" y="224"/>
                  <a:pt x="1045" y="223"/>
                </a:cubicBezTo>
                <a:cubicBezTo>
                  <a:pt x="1047" y="222"/>
                  <a:pt x="1049" y="219"/>
                  <a:pt x="1050" y="217"/>
                </a:cubicBezTo>
                <a:cubicBezTo>
                  <a:pt x="1051" y="214"/>
                  <a:pt x="1053" y="210"/>
                  <a:pt x="1054" y="208"/>
                </a:cubicBezTo>
                <a:cubicBezTo>
                  <a:pt x="1055" y="205"/>
                  <a:pt x="1058" y="203"/>
                  <a:pt x="1060" y="202"/>
                </a:cubicBezTo>
                <a:cubicBezTo>
                  <a:pt x="1062" y="202"/>
                  <a:pt x="1065" y="201"/>
                  <a:pt x="1067" y="202"/>
                </a:cubicBezTo>
                <a:cubicBezTo>
                  <a:pt x="1069" y="202"/>
                  <a:pt x="1072" y="201"/>
                  <a:pt x="1073" y="200"/>
                </a:cubicBezTo>
                <a:cubicBezTo>
                  <a:pt x="1074" y="199"/>
                  <a:pt x="1075" y="199"/>
                  <a:pt x="1075" y="199"/>
                </a:cubicBezTo>
                <a:cubicBezTo>
                  <a:pt x="1075" y="199"/>
                  <a:pt x="1074" y="198"/>
                  <a:pt x="1072" y="197"/>
                </a:cubicBezTo>
                <a:cubicBezTo>
                  <a:pt x="1071" y="196"/>
                  <a:pt x="1069" y="196"/>
                  <a:pt x="1068" y="196"/>
                </a:cubicBezTo>
                <a:cubicBezTo>
                  <a:pt x="1067" y="196"/>
                  <a:pt x="1065" y="197"/>
                  <a:pt x="1064" y="197"/>
                </a:cubicBezTo>
                <a:cubicBezTo>
                  <a:pt x="1063" y="198"/>
                  <a:pt x="1064" y="197"/>
                  <a:pt x="1066" y="195"/>
                </a:cubicBezTo>
                <a:cubicBezTo>
                  <a:pt x="1068" y="194"/>
                  <a:pt x="1071" y="191"/>
                  <a:pt x="1072" y="189"/>
                </a:cubicBezTo>
                <a:cubicBezTo>
                  <a:pt x="1074" y="187"/>
                  <a:pt x="1076" y="185"/>
                  <a:pt x="1077" y="184"/>
                </a:cubicBezTo>
                <a:cubicBezTo>
                  <a:pt x="1078" y="183"/>
                  <a:pt x="1078" y="182"/>
                  <a:pt x="1076" y="181"/>
                </a:cubicBezTo>
                <a:cubicBezTo>
                  <a:pt x="1075" y="181"/>
                  <a:pt x="1073" y="181"/>
                  <a:pt x="1073" y="181"/>
                </a:cubicBezTo>
                <a:cubicBezTo>
                  <a:pt x="1072" y="181"/>
                  <a:pt x="1073" y="180"/>
                  <a:pt x="1075" y="179"/>
                </a:cubicBezTo>
                <a:cubicBezTo>
                  <a:pt x="1078" y="178"/>
                  <a:pt x="1080" y="176"/>
                  <a:pt x="1080" y="173"/>
                </a:cubicBezTo>
                <a:cubicBezTo>
                  <a:pt x="1081" y="171"/>
                  <a:pt x="1081" y="168"/>
                  <a:pt x="1080" y="165"/>
                </a:cubicBezTo>
                <a:cubicBezTo>
                  <a:pt x="1080" y="163"/>
                  <a:pt x="1078" y="160"/>
                  <a:pt x="1076" y="158"/>
                </a:cubicBezTo>
                <a:cubicBezTo>
                  <a:pt x="1074" y="156"/>
                  <a:pt x="1071" y="155"/>
                  <a:pt x="1069" y="155"/>
                </a:cubicBezTo>
                <a:cubicBezTo>
                  <a:pt x="1067" y="155"/>
                  <a:pt x="1063" y="154"/>
                  <a:pt x="1060" y="154"/>
                </a:cubicBezTo>
                <a:cubicBezTo>
                  <a:pt x="1056" y="153"/>
                  <a:pt x="1052" y="151"/>
                  <a:pt x="1051" y="149"/>
                </a:cubicBezTo>
                <a:cubicBezTo>
                  <a:pt x="1050" y="147"/>
                  <a:pt x="1048" y="144"/>
                  <a:pt x="1047" y="143"/>
                </a:cubicBezTo>
                <a:cubicBezTo>
                  <a:pt x="1046" y="142"/>
                  <a:pt x="1044" y="142"/>
                  <a:pt x="1043" y="142"/>
                </a:cubicBezTo>
                <a:cubicBezTo>
                  <a:pt x="1042" y="143"/>
                  <a:pt x="1041" y="142"/>
                  <a:pt x="1041" y="141"/>
                </a:cubicBezTo>
                <a:cubicBezTo>
                  <a:pt x="1041" y="140"/>
                  <a:pt x="1042" y="138"/>
                  <a:pt x="1043" y="137"/>
                </a:cubicBezTo>
                <a:cubicBezTo>
                  <a:pt x="1044" y="136"/>
                  <a:pt x="1044" y="134"/>
                  <a:pt x="1043" y="133"/>
                </a:cubicBezTo>
                <a:cubicBezTo>
                  <a:pt x="1043" y="132"/>
                  <a:pt x="1042" y="129"/>
                  <a:pt x="1042" y="128"/>
                </a:cubicBezTo>
                <a:cubicBezTo>
                  <a:pt x="1041" y="127"/>
                  <a:pt x="1041" y="124"/>
                  <a:pt x="1040" y="123"/>
                </a:cubicBezTo>
                <a:cubicBezTo>
                  <a:pt x="1040" y="121"/>
                  <a:pt x="1039" y="118"/>
                  <a:pt x="1038" y="116"/>
                </a:cubicBezTo>
                <a:cubicBezTo>
                  <a:pt x="1037" y="114"/>
                  <a:pt x="1036" y="111"/>
                  <a:pt x="1035" y="111"/>
                </a:cubicBezTo>
                <a:cubicBezTo>
                  <a:pt x="1034" y="110"/>
                  <a:pt x="1033" y="108"/>
                  <a:pt x="1034" y="107"/>
                </a:cubicBezTo>
                <a:cubicBezTo>
                  <a:pt x="1034" y="105"/>
                  <a:pt x="1033" y="102"/>
                  <a:pt x="1032" y="100"/>
                </a:cubicBezTo>
                <a:cubicBezTo>
                  <a:pt x="1031" y="97"/>
                  <a:pt x="1030" y="93"/>
                  <a:pt x="1029" y="90"/>
                </a:cubicBezTo>
                <a:cubicBezTo>
                  <a:pt x="1028" y="88"/>
                  <a:pt x="1027" y="84"/>
                  <a:pt x="1027" y="83"/>
                </a:cubicBezTo>
                <a:cubicBezTo>
                  <a:pt x="1027" y="81"/>
                  <a:pt x="1027" y="75"/>
                  <a:pt x="1027" y="70"/>
                </a:cubicBezTo>
                <a:cubicBezTo>
                  <a:pt x="1027" y="64"/>
                  <a:pt x="1026" y="61"/>
                  <a:pt x="1025" y="64"/>
                </a:cubicBezTo>
                <a:cubicBezTo>
                  <a:pt x="1024" y="67"/>
                  <a:pt x="1022" y="65"/>
                  <a:pt x="1022" y="61"/>
                </a:cubicBezTo>
                <a:cubicBezTo>
                  <a:pt x="1022" y="57"/>
                  <a:pt x="1020" y="52"/>
                  <a:pt x="1018" y="50"/>
                </a:cubicBezTo>
                <a:cubicBezTo>
                  <a:pt x="1017" y="48"/>
                  <a:pt x="1014" y="44"/>
                  <a:pt x="1011" y="43"/>
                </a:cubicBezTo>
                <a:cubicBezTo>
                  <a:pt x="1009" y="41"/>
                  <a:pt x="1007" y="41"/>
                  <a:pt x="1007" y="42"/>
                </a:cubicBezTo>
                <a:cubicBezTo>
                  <a:pt x="1006" y="43"/>
                  <a:pt x="1006" y="46"/>
                  <a:pt x="1007" y="47"/>
                </a:cubicBezTo>
                <a:cubicBezTo>
                  <a:pt x="1007" y="48"/>
                  <a:pt x="1008" y="51"/>
                  <a:pt x="1009" y="53"/>
                </a:cubicBezTo>
                <a:cubicBezTo>
                  <a:pt x="1009" y="55"/>
                  <a:pt x="1009" y="55"/>
                  <a:pt x="1007" y="52"/>
                </a:cubicBezTo>
                <a:cubicBezTo>
                  <a:pt x="1005" y="50"/>
                  <a:pt x="1003" y="49"/>
                  <a:pt x="1002" y="50"/>
                </a:cubicBezTo>
                <a:cubicBezTo>
                  <a:pt x="1000" y="51"/>
                  <a:pt x="999" y="51"/>
                  <a:pt x="999" y="51"/>
                </a:cubicBezTo>
                <a:cubicBezTo>
                  <a:pt x="999" y="51"/>
                  <a:pt x="998" y="52"/>
                  <a:pt x="997" y="54"/>
                </a:cubicBezTo>
                <a:cubicBezTo>
                  <a:pt x="995" y="55"/>
                  <a:pt x="994" y="57"/>
                  <a:pt x="993" y="5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52176" dist="50800" dir="5400000" sx="99435" sy="99435" algn="ctr" rotWithShape="0">
              <a:srgbClr val="000000">
                <a:alpha val="30000"/>
              </a:srgbClr>
            </a:outerShdw>
            <a:reflection endPos="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5246299" y="1967662"/>
            <a:ext cx="6407988" cy="3766909"/>
            <a:chOff x="17505579" y="5959865"/>
            <a:chExt cx="6407988" cy="3766909"/>
          </a:xfrm>
        </p:grpSpPr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B95CB610-A6C7-274C-B1CD-C4323BEEAECD}"/>
                </a:ext>
              </a:extLst>
            </p:cNvPr>
            <p:cNvSpPr/>
            <p:nvPr/>
          </p:nvSpPr>
          <p:spPr>
            <a:xfrm>
              <a:off x="17728428" y="6155443"/>
              <a:ext cx="5962290" cy="3375917"/>
            </a:xfrm>
            <a:prstGeom prst="rect">
              <a:avLst/>
            </a:prstGeom>
            <a:solidFill>
              <a:srgbClr val="FFFFFF">
                <a:alpha val="52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7728428" y="6599722"/>
              <a:ext cx="59585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21529" hangingPunct="0"/>
              <a:r>
                <a:rPr lang="pt-BR" sz="2000" b="1" kern="0" dirty="0">
                  <a:solidFill>
                    <a:srgbClr val="5C4C6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OBJETIVO</a:t>
              </a:r>
            </a:p>
          </p:txBody>
        </p:sp>
        <p:sp>
          <p:nvSpPr>
            <p:cNvPr id="40" name="Meio-quadro 39">
              <a:extLst>
                <a:ext uri="{FF2B5EF4-FFF2-40B4-BE49-F238E27FC236}">
                  <a16:creationId xmlns:a16="http://schemas.microsoft.com/office/drawing/2014/main" id="{5758BDC4-43C0-1E4E-B11E-060BBDF64622}"/>
                </a:ext>
              </a:extLst>
            </p:cNvPr>
            <p:cNvSpPr/>
            <p:nvPr/>
          </p:nvSpPr>
          <p:spPr>
            <a:xfrm>
              <a:off x="17505579" y="5959865"/>
              <a:ext cx="652246" cy="632255"/>
            </a:xfrm>
            <a:prstGeom prst="halfFrame">
              <a:avLst/>
            </a:prstGeom>
            <a:solidFill>
              <a:srgbClr val="1DA443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1" name="Meio-quadro 40">
              <a:extLst>
                <a:ext uri="{FF2B5EF4-FFF2-40B4-BE49-F238E27FC236}">
                  <a16:creationId xmlns:a16="http://schemas.microsoft.com/office/drawing/2014/main" id="{C4247C54-3828-1C43-8EB4-96270EE6D2A5}"/>
                </a:ext>
              </a:extLst>
            </p:cNvPr>
            <p:cNvSpPr/>
            <p:nvPr/>
          </p:nvSpPr>
          <p:spPr>
            <a:xfrm rot="10800000">
              <a:off x="23261321" y="9094519"/>
              <a:ext cx="652246" cy="632255"/>
            </a:xfrm>
            <a:prstGeom prst="halfFrame">
              <a:avLst/>
            </a:prstGeom>
            <a:solidFill>
              <a:srgbClr val="1DA443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8157825" y="7246956"/>
              <a:ext cx="510349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defTabSz="821529" hangingPunct="0">
                <a:buFont typeface="Wingdings" panose="05000000000000000000" pitchFamily="2" charset="2"/>
                <a:buChar char="q"/>
              </a:pPr>
              <a:r>
                <a:rPr lang="pt-BR" b="1" kern="0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ESTIMULAR O AUMENTO DA CAPACIDADE INSTALADA DE TRANSPLANTE DE ÓRGÃOS, TECIDOS E CÉLULAS PARA ATENDER A DEMANDA DA POPULAÇÃO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4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916691" y="555555"/>
            <a:ext cx="7726679" cy="500246"/>
          </a:xfrm>
        </p:spPr>
        <p:txBody>
          <a:bodyPr/>
          <a:lstStyle/>
          <a:p>
            <a:pPr algn="ctr"/>
            <a:r>
              <a:rPr lang="pt-BR" sz="2800" dirty="0">
                <a:latin typeface="Montserrat ExtraBold" panose="00000900000000000000" pitchFamily="2" charset="0"/>
              </a:rPr>
              <a:t>CENÁRIO MUNDIAL</a:t>
            </a:r>
          </a:p>
        </p:txBody>
      </p:sp>
      <p:pic>
        <p:nvPicPr>
          <p:cNvPr id="10" name="Imagem 9" descr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63" y="1127976"/>
            <a:ext cx="10263837" cy="54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eta para a Direita 8"/>
          <p:cNvSpPr/>
          <p:nvPr/>
        </p:nvSpPr>
        <p:spPr>
          <a:xfrm rot="5400000">
            <a:off x="7083260" y="2977615"/>
            <a:ext cx="1932648" cy="298563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79" rIns="6857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27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9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8738075" y="2286793"/>
            <a:ext cx="3389006" cy="3542333"/>
            <a:chOff x="16403038" y="5932965"/>
            <a:chExt cx="7599895" cy="4009224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95CB610-A6C7-274C-B1CD-C4323BEEAECD}"/>
                </a:ext>
              </a:extLst>
            </p:cNvPr>
            <p:cNvSpPr/>
            <p:nvPr/>
          </p:nvSpPr>
          <p:spPr>
            <a:xfrm>
              <a:off x="16715254" y="5932965"/>
              <a:ext cx="6975463" cy="3820874"/>
            </a:xfrm>
            <a:prstGeom prst="rect">
              <a:avLst/>
            </a:prstGeom>
            <a:solidFill>
              <a:srgbClr val="FFFFFF">
                <a:alpha val="52000"/>
              </a:srgbClr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0000"/>
                </a:solidFill>
                <a:latin typeface="Helvetica Neue"/>
                <a:ea typeface="+mj-ea"/>
                <a:cs typeface="+mj-cs"/>
                <a:sym typeface="Helvetica Neue"/>
              </a:endParaRPr>
            </a:p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4ECD26EC-613E-A64F-AF97-0264ECA9F9D5}"/>
                </a:ext>
              </a:extLst>
            </p:cNvPr>
            <p:cNvSpPr/>
            <p:nvPr/>
          </p:nvSpPr>
          <p:spPr>
            <a:xfrm>
              <a:off x="16715254" y="6229150"/>
              <a:ext cx="712269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21529" hangingPunct="0"/>
              <a:r>
                <a:rPr lang="pt-BR" sz="2000" b="1" kern="0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Tempo de Espera 2022</a:t>
              </a:r>
            </a:p>
            <a:p>
              <a:pPr lvl="0" algn="ctr" defTabSz="821529" hangingPunct="0"/>
              <a:r>
                <a:rPr lang="pt-BR" sz="1600" kern="0" dirty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Helvetica Neue"/>
                </a:rPr>
                <a:t>em meses</a:t>
              </a:r>
              <a:endParaRPr lang="pt-BR" sz="1400" kern="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/>
              </a:endParaRPr>
            </a:p>
          </p:txBody>
        </p:sp>
        <p:sp>
          <p:nvSpPr>
            <p:cNvPr id="14" name="Meio-quadro 13">
              <a:extLst>
                <a:ext uri="{FF2B5EF4-FFF2-40B4-BE49-F238E27FC236}">
                  <a16:creationId xmlns:a16="http://schemas.microsoft.com/office/drawing/2014/main" id="{C4247C54-3828-1C43-8EB4-96270EE6D2A5}"/>
                </a:ext>
              </a:extLst>
            </p:cNvPr>
            <p:cNvSpPr/>
            <p:nvPr/>
          </p:nvSpPr>
          <p:spPr>
            <a:xfrm rot="10800000">
              <a:off x="22927809" y="9309934"/>
              <a:ext cx="1075124" cy="632255"/>
            </a:xfrm>
            <a:prstGeom prst="halfFrame">
              <a:avLst/>
            </a:prstGeom>
            <a:solidFill>
              <a:schemeClr val="accent1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  <p:sp>
          <p:nvSpPr>
            <p:cNvPr id="16" name="Meio-quadro 15">
              <a:extLst>
                <a:ext uri="{FF2B5EF4-FFF2-40B4-BE49-F238E27FC236}">
                  <a16:creationId xmlns:a16="http://schemas.microsoft.com/office/drawing/2014/main" id="{C4247C54-3828-1C43-8EB4-96270EE6D2A5}"/>
                </a:ext>
              </a:extLst>
            </p:cNvPr>
            <p:cNvSpPr/>
            <p:nvPr/>
          </p:nvSpPr>
          <p:spPr>
            <a:xfrm>
              <a:off x="16403038" y="5962654"/>
              <a:ext cx="1075124" cy="632255"/>
            </a:xfrm>
            <a:prstGeom prst="halfFrame">
              <a:avLst/>
            </a:prstGeom>
            <a:solidFill>
              <a:schemeClr val="accent1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71434" tIns="71434" rIns="71434" bIns="71434" numCol="1" spcCol="38100" rtlCol="0" anchor="ctr">
              <a:spAutoFit/>
            </a:bodyPr>
            <a:lstStyle/>
            <a:p>
              <a:pPr marL="0" marR="0" lvl="0" indent="0" algn="ctr" defTabSz="821529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j-ea"/>
                <a:cs typeface="+mj-cs"/>
                <a:sym typeface="Helvetica Neue"/>
              </a:endParaRPr>
            </a:p>
          </p:txBody>
        </p:sp>
      </p:grpSp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EVOLUÇÃO DO PAÍS 2012-2022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455143"/>
              </p:ext>
            </p:extLst>
          </p:nvPr>
        </p:nvGraphicFramePr>
        <p:xfrm>
          <a:off x="3007" y="1793875"/>
          <a:ext cx="8810625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66345"/>
              </p:ext>
            </p:extLst>
          </p:nvPr>
        </p:nvGraphicFramePr>
        <p:xfrm>
          <a:off x="9006767" y="3313370"/>
          <a:ext cx="2851621" cy="2230786"/>
        </p:xfrm>
        <a:graphic>
          <a:graphicData uri="http://schemas.openxmlformats.org/drawingml/2006/table">
            <a:tbl>
              <a:tblPr/>
              <a:tblGrid>
                <a:gridCol w="1658786">
                  <a:extLst>
                    <a:ext uri="{9D8B030D-6E8A-4147-A177-3AD203B41FA5}">
                      <a16:colId xmlns:a16="http://schemas.microsoft.com/office/drawing/2014/main" val="512882539"/>
                    </a:ext>
                  </a:extLst>
                </a:gridCol>
                <a:gridCol w="1192835">
                  <a:extLst>
                    <a:ext uri="{9D8B030D-6E8A-4147-A177-3AD203B41FA5}">
                      <a16:colId xmlns:a16="http://schemas.microsoft.com/office/drawing/2014/main" val="571943958"/>
                    </a:ext>
                  </a:extLst>
                </a:gridCol>
              </a:tblGrid>
              <a:tr h="3119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774678"/>
                  </a:ext>
                </a:extLst>
              </a:tr>
              <a:tr h="327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Fígado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157724"/>
                  </a:ext>
                </a:extLst>
              </a:tr>
              <a:tr h="327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Pâncreas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545180"/>
                  </a:ext>
                </a:extLst>
              </a:tr>
              <a:tr h="311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Pulmão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598104"/>
                  </a:ext>
                </a:extLst>
              </a:tr>
              <a:tr h="311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Coração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314501"/>
                  </a:ext>
                </a:extLst>
              </a:tr>
              <a:tr h="311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Rim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756673"/>
                  </a:ext>
                </a:extLst>
              </a:tr>
              <a:tr h="327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Pâncreas Rim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981277"/>
                  </a:ext>
                </a:extLst>
              </a:tr>
            </a:tbl>
          </a:graphicData>
        </a:graphic>
      </p:graphicFrame>
      <p:grpSp>
        <p:nvGrpSpPr>
          <p:cNvPr id="19" name="Agrupar 2"/>
          <p:cNvGrpSpPr/>
          <p:nvPr/>
        </p:nvGrpSpPr>
        <p:grpSpPr>
          <a:xfrm>
            <a:off x="1286748" y="1192330"/>
            <a:ext cx="6571916" cy="496142"/>
            <a:chOff x="255182" y="-63718"/>
            <a:chExt cx="4381276" cy="330761"/>
          </a:xfrm>
        </p:grpSpPr>
        <p:grpSp>
          <p:nvGrpSpPr>
            <p:cNvPr id="20" name="Agrupar 1"/>
            <p:cNvGrpSpPr/>
            <p:nvPr/>
          </p:nvGrpSpPr>
          <p:grpSpPr>
            <a:xfrm>
              <a:off x="255182" y="-61885"/>
              <a:ext cx="2063527" cy="328928"/>
              <a:chOff x="255183" y="-64614"/>
              <a:chExt cx="2063525" cy="328927"/>
            </a:xfrm>
          </p:grpSpPr>
          <p:sp>
            <p:nvSpPr>
              <p:cNvPr id="27" name="Arrow: Chevron 1"/>
              <p:cNvSpPr/>
              <p:nvPr/>
            </p:nvSpPr>
            <p:spPr>
              <a:xfrm>
                <a:off x="255183" y="-1"/>
                <a:ext cx="216000" cy="215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68579" tIns="68579" rIns="68579" bIns="68579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282F39"/>
                    </a:solidFill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CaixaDeTexto 4"/>
              <p:cNvSpPr txBox="1"/>
              <p:nvPr/>
            </p:nvSpPr>
            <p:spPr>
              <a:xfrm>
                <a:off x="519079" y="-64614"/>
                <a:ext cx="1799629" cy="3289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7150" tIns="107150" rIns="107150" bIns="107150" numCol="1" anchor="ctr">
                <a:spAutoFit/>
              </a:bodyPr>
              <a:lstStyle>
                <a:lvl1pPr defTabSz="1828800">
                  <a:defRPr sz="1400" b="1">
                    <a:solidFill>
                      <a:srgbClr val="595959"/>
                    </a:solidFill>
                  </a:defRPr>
                </a:lvl1pPr>
              </a:lstStyle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/>
                  </a:rPr>
                  <a:t>Lista de Espera de Órgãos</a:t>
                </a: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1" name="Agrupar 14"/>
            <p:cNvGrpSpPr/>
            <p:nvPr/>
          </p:nvGrpSpPr>
          <p:grpSpPr>
            <a:xfrm>
              <a:off x="2618146" y="-63718"/>
              <a:ext cx="2018312" cy="328928"/>
              <a:chOff x="259495" y="-63718"/>
              <a:chExt cx="2018310" cy="328927"/>
            </a:xfrm>
          </p:grpSpPr>
          <p:sp>
            <p:nvSpPr>
              <p:cNvPr id="25" name="Arrow: Chevron 1"/>
              <p:cNvSpPr/>
              <p:nvPr/>
            </p:nvSpPr>
            <p:spPr>
              <a:xfrm>
                <a:off x="259495" y="-7253"/>
                <a:ext cx="216000" cy="215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68579" tIns="68579" rIns="68579" bIns="68579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rgbClr val="282F39"/>
                    </a:solidFill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CaixaDeTexto 7"/>
              <p:cNvSpPr txBox="1"/>
              <p:nvPr/>
            </p:nvSpPr>
            <p:spPr>
              <a:xfrm>
                <a:off x="536813" y="-63718"/>
                <a:ext cx="1740992" cy="3289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07150" tIns="107150" rIns="107150" bIns="107150" numCol="1" anchor="ctr">
                <a:spAutoFit/>
              </a:bodyPr>
              <a:lstStyle>
                <a:lvl1pPr defTabSz="1828800">
                  <a:defRPr sz="1400" b="1">
                    <a:solidFill>
                      <a:srgbClr val="595959"/>
                    </a:solidFill>
                  </a:defRPr>
                </a:lvl1pPr>
              </a:lstStyle>
              <a:p>
                <a:pPr marL="0" marR="0" lvl="0" indent="0" defTabSz="1828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800" kern="0" dirty="0">
                    <a:latin typeface="Calibri"/>
                  </a:rPr>
                  <a:t>Transplantes de Órgãos</a:t>
                </a:r>
                <a:endParaRPr kumimoji="0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780" y="6076928"/>
            <a:ext cx="396000" cy="311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664" y="6077170"/>
            <a:ext cx="396000" cy="31155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eta para a Direita 2"/>
          <p:cNvSpPr/>
          <p:nvPr/>
        </p:nvSpPr>
        <p:spPr>
          <a:xfrm>
            <a:off x="5968538" y="2942705"/>
            <a:ext cx="2344189" cy="252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967723" y="2693322"/>
            <a:ext cx="20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Aumento de 12,2%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5968538" y="5662710"/>
            <a:ext cx="2344189" cy="2521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829312" y="5413327"/>
            <a:ext cx="222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Redução de 11,9%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9" grpId="0" animBg="1" advAuto="0"/>
      <p:bldP spid="3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EVOLUÇÃO DO PAÍS 2012-2022</a:t>
            </a:r>
          </a:p>
        </p:txBody>
      </p:sp>
      <p:grpSp>
        <p:nvGrpSpPr>
          <p:cNvPr id="21" name="Agrupar 14"/>
          <p:cNvGrpSpPr/>
          <p:nvPr/>
        </p:nvGrpSpPr>
        <p:grpSpPr>
          <a:xfrm>
            <a:off x="4107295" y="1305878"/>
            <a:ext cx="3941330" cy="493392"/>
            <a:chOff x="259495" y="-63718"/>
            <a:chExt cx="2627550" cy="328927"/>
          </a:xfrm>
        </p:grpSpPr>
        <p:sp>
          <p:nvSpPr>
            <p:cNvPr id="25" name="Arrow: Chevron 1"/>
            <p:cNvSpPr/>
            <p:nvPr/>
          </p:nvSpPr>
          <p:spPr>
            <a:xfrm>
              <a:off x="259495" y="-7253"/>
              <a:ext cx="216000" cy="215999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68579" tIns="68579" rIns="68579" bIns="68579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282F39"/>
                  </a:solidFill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CaixaDeTexto 7"/>
            <p:cNvSpPr txBox="1"/>
            <p:nvPr/>
          </p:nvSpPr>
          <p:spPr>
            <a:xfrm>
              <a:off x="536813" y="-63718"/>
              <a:ext cx="2350232" cy="328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07150" tIns="107150" rIns="107150" bIns="107150" numCol="1" anchor="ctr">
              <a:spAutoFit/>
            </a:bodyPr>
            <a:lstStyle>
              <a:lvl1pPr defTabSz="1828800">
                <a:defRPr sz="1400" b="1">
                  <a:solidFill>
                    <a:srgbClr val="595959"/>
                  </a:solidFill>
                </a:defRPr>
              </a:lvl1pPr>
            </a:lstStyle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0" dirty="0">
                  <a:latin typeface="Calibri"/>
                </a:rPr>
                <a:t>Transplantes de Medula Óssea</a:t>
              </a: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77836"/>
              </p:ext>
            </p:extLst>
          </p:nvPr>
        </p:nvGraphicFramePr>
        <p:xfrm>
          <a:off x="35279" y="1933236"/>
          <a:ext cx="12121441" cy="299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480" y="4613205"/>
            <a:ext cx="396000" cy="311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7214" y="4613205"/>
            <a:ext cx="396000" cy="3115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84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 animBg="1" advAuto="0"/>
      <p:bldP spid="2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872737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Análise do comportamento de 66 centros classificados nas diferentes propostas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4443"/>
              </p:ext>
            </p:extLst>
          </p:nvPr>
        </p:nvGraphicFramePr>
        <p:xfrm>
          <a:off x="1296785" y="1673776"/>
          <a:ext cx="9858897" cy="313603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71353">
                  <a:extLst>
                    <a:ext uri="{9D8B030D-6E8A-4147-A177-3AD203B41FA5}">
                      <a16:colId xmlns:a16="http://schemas.microsoft.com/office/drawing/2014/main" val="3059700828"/>
                    </a:ext>
                  </a:extLst>
                </a:gridCol>
                <a:gridCol w="2795848">
                  <a:extLst>
                    <a:ext uri="{9D8B030D-6E8A-4147-A177-3AD203B41FA5}">
                      <a16:colId xmlns:a16="http://schemas.microsoft.com/office/drawing/2014/main" val="2716808192"/>
                    </a:ext>
                  </a:extLst>
                </a:gridCol>
                <a:gridCol w="2795848">
                  <a:extLst>
                    <a:ext uri="{9D8B030D-6E8A-4147-A177-3AD203B41FA5}">
                      <a16:colId xmlns:a16="http://schemas.microsoft.com/office/drawing/2014/main" val="3941037847"/>
                    </a:ext>
                  </a:extLst>
                </a:gridCol>
                <a:gridCol w="2795848">
                  <a:extLst>
                    <a:ext uri="{9D8B030D-6E8A-4147-A177-3AD203B41FA5}">
                      <a16:colId xmlns:a16="http://schemas.microsoft.com/office/drawing/2014/main" val="4166955562"/>
                    </a:ext>
                  </a:extLst>
                </a:gridCol>
              </a:tblGrid>
              <a:tr h="5226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IFTDO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QUALIDOT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NOVA PROPOSTA 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66376"/>
                  </a:ext>
                </a:extLst>
              </a:tr>
              <a:tr h="5226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u="none" strike="noStrike" kern="1200">
                          <a:effectLst/>
                        </a:rPr>
                        <a:t>A</a:t>
                      </a:r>
                      <a:endParaRPr lang="pt-BR" sz="2800" b="1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23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16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32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127471"/>
                  </a:ext>
                </a:extLst>
              </a:tr>
              <a:tr h="5226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u="none" strike="noStrike" kern="1200">
                          <a:effectLst/>
                        </a:rPr>
                        <a:t>B</a:t>
                      </a:r>
                      <a:endParaRPr lang="pt-BR" sz="2800" b="1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6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24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10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335580"/>
                  </a:ext>
                </a:extLst>
              </a:tr>
              <a:tr h="5226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u="none" strike="noStrike" kern="1200">
                          <a:effectLst/>
                        </a:rPr>
                        <a:t>C</a:t>
                      </a:r>
                      <a:endParaRPr lang="pt-BR" sz="2800" b="1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17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14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9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766012"/>
                  </a:ext>
                </a:extLst>
              </a:tr>
              <a:tr h="5226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u="none" strike="noStrike" kern="1200">
                          <a:effectLst/>
                        </a:rPr>
                        <a:t>D</a:t>
                      </a:r>
                      <a:endParaRPr lang="pt-BR" sz="2800" b="1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20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>
                          <a:effectLst/>
                        </a:rPr>
                        <a:t>4</a:t>
                      </a:r>
                      <a:endParaRPr lang="pt-BR" sz="2400" b="1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4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2305850"/>
                  </a:ext>
                </a:extLst>
              </a:tr>
              <a:tr h="5226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u="none" strike="noStrike" kern="1200" dirty="0">
                          <a:effectLst/>
                        </a:rPr>
                        <a:t>E</a:t>
                      </a:r>
                      <a:endParaRPr lang="pt-BR" sz="28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X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>
                          <a:effectLst/>
                        </a:rPr>
                        <a:t>8</a:t>
                      </a:r>
                      <a:endParaRPr lang="pt-BR" sz="2400" b="1" u="none" strike="noStrike" kern="120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u="none" strike="noStrike" kern="1200" dirty="0">
                          <a:effectLst/>
                        </a:rPr>
                        <a:t>11</a:t>
                      </a:r>
                      <a:endParaRPr lang="pt-BR" sz="2400" b="1" u="none" strike="noStrike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9178636"/>
                  </a:ext>
                </a:extLst>
              </a:tr>
            </a:tbl>
          </a:graphicData>
        </a:graphic>
      </p:graphicFrame>
      <p:grpSp>
        <p:nvGrpSpPr>
          <p:cNvPr id="5" name="Agrupar 4"/>
          <p:cNvGrpSpPr/>
          <p:nvPr/>
        </p:nvGrpSpPr>
        <p:grpSpPr>
          <a:xfrm>
            <a:off x="4580054" y="2116448"/>
            <a:ext cx="773083" cy="399011"/>
            <a:chOff x="5370022" y="2468880"/>
            <a:chExt cx="773083" cy="399011"/>
          </a:xfrm>
        </p:grpSpPr>
        <p:sp>
          <p:nvSpPr>
            <p:cNvPr id="3" name="Texto Explicativo em Elipse 2"/>
            <p:cNvSpPr/>
            <p:nvPr/>
          </p:nvSpPr>
          <p:spPr>
            <a:xfrm>
              <a:off x="5370022" y="2468880"/>
              <a:ext cx="556953" cy="399011"/>
            </a:xfrm>
            <a:prstGeom prst="wedgeEllipseCallout">
              <a:avLst/>
            </a:prstGeom>
            <a:noFill/>
            <a:ln>
              <a:solidFill>
                <a:srgbClr val="E52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370022" y="2498559"/>
              <a:ext cx="773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35%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7284231" y="2116449"/>
            <a:ext cx="787395" cy="399011"/>
            <a:chOff x="7117977" y="2257490"/>
            <a:chExt cx="787395" cy="399011"/>
          </a:xfrm>
        </p:grpSpPr>
        <p:sp>
          <p:nvSpPr>
            <p:cNvPr id="6" name="Texto Explicativo em Elipse 5"/>
            <p:cNvSpPr/>
            <p:nvPr/>
          </p:nvSpPr>
          <p:spPr>
            <a:xfrm>
              <a:off x="7135288" y="2257490"/>
              <a:ext cx="723376" cy="399011"/>
            </a:xfrm>
            <a:prstGeom prst="wedgeEllipseCallout">
              <a:avLst/>
            </a:prstGeom>
            <a:noFill/>
            <a:ln>
              <a:solidFill>
                <a:srgbClr val="E52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117977" y="228538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24,2%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9954172" y="2055305"/>
            <a:ext cx="787395" cy="460155"/>
            <a:chOff x="9443196" y="2410691"/>
            <a:chExt cx="787395" cy="460155"/>
          </a:xfrm>
        </p:grpSpPr>
        <p:sp>
          <p:nvSpPr>
            <p:cNvPr id="9" name="CaixaDeTexto 8"/>
            <p:cNvSpPr txBox="1"/>
            <p:nvPr/>
          </p:nvSpPr>
          <p:spPr>
            <a:xfrm>
              <a:off x="9443196" y="247183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48,5%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o Explicativo em Elipse 10"/>
            <p:cNvSpPr/>
            <p:nvPr/>
          </p:nvSpPr>
          <p:spPr>
            <a:xfrm>
              <a:off x="9445036" y="2410691"/>
              <a:ext cx="727364" cy="460155"/>
            </a:xfrm>
            <a:prstGeom prst="wedgeEllipseCallout">
              <a:avLst/>
            </a:prstGeom>
            <a:noFill/>
            <a:ln>
              <a:solidFill>
                <a:srgbClr val="E52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199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PRINCIPAIS ALTERAÇÕES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C850F2-FCC1-E73D-7A55-D04B930773CC}"/>
              </a:ext>
            </a:extLst>
          </p:cNvPr>
          <p:cNvSpPr txBox="1"/>
          <p:nvPr/>
        </p:nvSpPr>
        <p:spPr>
          <a:xfrm>
            <a:off x="453836" y="789549"/>
            <a:ext cx="750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70AD47">
                    <a:lumMod val="75000"/>
                  </a:srgbClr>
                </a:solidFill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IFTDO x QUALIDOT x NOVA PROPOSTA TRANSPLANTE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86618"/>
              </p:ext>
            </p:extLst>
          </p:nvPr>
        </p:nvGraphicFramePr>
        <p:xfrm>
          <a:off x="548641" y="1429789"/>
          <a:ext cx="10449096" cy="52952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800504">
                  <a:extLst>
                    <a:ext uri="{9D8B030D-6E8A-4147-A177-3AD203B41FA5}">
                      <a16:colId xmlns:a16="http://schemas.microsoft.com/office/drawing/2014/main" val="635859365"/>
                    </a:ext>
                  </a:extLst>
                </a:gridCol>
                <a:gridCol w="2512831">
                  <a:extLst>
                    <a:ext uri="{9D8B030D-6E8A-4147-A177-3AD203B41FA5}">
                      <a16:colId xmlns:a16="http://schemas.microsoft.com/office/drawing/2014/main" val="4288204985"/>
                    </a:ext>
                  </a:extLst>
                </a:gridCol>
                <a:gridCol w="3718906">
                  <a:extLst>
                    <a:ext uri="{9D8B030D-6E8A-4147-A177-3AD203B41FA5}">
                      <a16:colId xmlns:a16="http://schemas.microsoft.com/office/drawing/2014/main" val="4063842567"/>
                    </a:ext>
                  </a:extLst>
                </a:gridCol>
                <a:gridCol w="3416855">
                  <a:extLst>
                    <a:ext uri="{9D8B030D-6E8A-4147-A177-3AD203B41FA5}">
                      <a16:colId xmlns:a16="http://schemas.microsoft.com/office/drawing/2014/main" val="4178935178"/>
                    </a:ext>
                  </a:extLst>
                </a:gridCol>
              </a:tblGrid>
              <a:tr h="29765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OBJETIVOS E EIXOS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09033"/>
                  </a:ext>
                </a:extLst>
              </a:tr>
              <a:tr h="450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ITEM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PORTARIA Nº 845/2012 IFTDO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3.265/2022 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QUALIDOT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NOVA PROPOSTA 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INCENTIVO 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975131"/>
                  </a:ext>
                </a:extLst>
              </a:tr>
              <a:tr h="1876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Objetivo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 - Qualificação e ampliação do acesso aos transplantes de órgãos sólidos e de medula óssea, por meio da criação de novos procedimentos e de custeio diferenciado para a realização de procedimentos de transplantes e processo de doação de órgãos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 - Avaliar o desempenho dos hospitais integrantes do Sistema Nacional de Transplantes (SNT), a partir da análise multicritério composta por indicadores relativos ao volume, à qualidade e à segurança da assistência prestada; e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II - Estabelecer custeio diferenciado para a realização de procedimentos de doação e transplantes de órgãos e células, em conformidade com o desempenho aferido.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I - Estimular o desempenho dos hospitais integrantes do Sistema Nacional de Transplantes (SNT), a partir de indicadores relativos à volume de transplantes realizados e sobrevida</a:t>
                      </a:r>
                      <a:r>
                        <a:rPr lang="pt-PT" sz="1000" baseline="0" dirty="0">
                          <a:effectLst/>
                        </a:rPr>
                        <a:t> de pacientes pós transplante em período de 30 dias e 1 ano, assegurando a </a:t>
                      </a:r>
                      <a:r>
                        <a:rPr lang="pt-PT" sz="1000" dirty="0">
                          <a:effectLst/>
                        </a:rPr>
                        <a:t>qualidade da assistência prestada; e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II - Estabelecer custeio diferenciado para a realização de procedimentos de transplantes de órgãos e células, segundo o desempenho aferido.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5789724"/>
                  </a:ext>
                </a:extLst>
              </a:tr>
              <a:tr h="267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Eixos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 - O diagnóstico situacional, o monitoramento e a avaliação da rede;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II - A definição de modelo de custeio diferenciado, condicionado ao desempenho aferido por estabelecimento de saúde participante;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III - o fortalecimento dos processos de gestão, com ênfase na organização dos processos de trabalho e no aprimoramento da qualidade assistencial; e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IV - a educação em saúde e a capacitação de profissionais e gestores, com vistas à qualificação assistencial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I - O diagnóstico situacional, o monitoramento e a avaliação da rede; e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II - A definição de modelo de custeio diferenciado, condicionado ao desempenho aferido.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000" dirty="0">
                        <a:effectLst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>
                          <a:effectLst/>
                        </a:rPr>
                        <a:t>III - o fortalecimento dos processos de gestão, com ênfase na organização dos processos de trabalho e no aprimoramento da qualidade assistencial; 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IV - a educação em saúde e a capacitação de profissionais e gestores, com vistas à qualificação assistencial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108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31985" y="305432"/>
            <a:ext cx="7726679" cy="781496"/>
          </a:xfrm>
        </p:spPr>
        <p:txBody>
          <a:bodyPr/>
          <a:lstStyle/>
          <a:p>
            <a:r>
              <a:rPr lang="pt-BR" sz="2400" dirty="0">
                <a:latin typeface="Montserrat ExtraBold" panose="00000900000000000000" pitchFamily="2" charset="0"/>
              </a:rPr>
              <a:t>PRINCIPAIS ALTERAÇÕES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C850F2-FCC1-E73D-7A55-D04B930773CC}"/>
              </a:ext>
            </a:extLst>
          </p:cNvPr>
          <p:cNvSpPr txBox="1"/>
          <p:nvPr/>
        </p:nvSpPr>
        <p:spPr>
          <a:xfrm>
            <a:off x="453836" y="789549"/>
            <a:ext cx="75090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70AD47"/>
                </a:solidFill>
                <a:latin typeface="Gadugi"/>
                <a:ea typeface="Gadugi"/>
                <a:cs typeface="Tahoma"/>
              </a:rPr>
              <a:t>IFTDO x QUALIDOT x TRANSPLANTE </a:t>
            </a:r>
            <a:endParaRPr lang="pt-BR" sz="2000" dirty="0">
              <a:solidFill>
                <a:srgbClr val="70AD47">
                  <a:lumMod val="75000"/>
                </a:srgbClr>
              </a:solidFill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515408"/>
              </p:ext>
            </p:extLst>
          </p:nvPr>
        </p:nvGraphicFramePr>
        <p:xfrm>
          <a:off x="340822" y="1496293"/>
          <a:ext cx="10881361" cy="402583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64373">
                  <a:extLst>
                    <a:ext uri="{9D8B030D-6E8A-4147-A177-3AD203B41FA5}">
                      <a16:colId xmlns:a16="http://schemas.microsoft.com/office/drawing/2014/main" val="563004729"/>
                    </a:ext>
                  </a:extLst>
                </a:gridCol>
                <a:gridCol w="2219363">
                  <a:extLst>
                    <a:ext uri="{9D8B030D-6E8A-4147-A177-3AD203B41FA5}">
                      <a16:colId xmlns:a16="http://schemas.microsoft.com/office/drawing/2014/main" val="13335800"/>
                    </a:ext>
                  </a:extLst>
                </a:gridCol>
                <a:gridCol w="2430339">
                  <a:extLst>
                    <a:ext uri="{9D8B030D-6E8A-4147-A177-3AD203B41FA5}">
                      <a16:colId xmlns:a16="http://schemas.microsoft.com/office/drawing/2014/main" val="2073528170"/>
                    </a:ext>
                  </a:extLst>
                </a:gridCol>
                <a:gridCol w="4967286">
                  <a:extLst>
                    <a:ext uri="{9D8B030D-6E8A-4147-A177-3AD203B41FA5}">
                      <a16:colId xmlns:a16="http://schemas.microsoft.com/office/drawing/2014/main" val="970501040"/>
                    </a:ext>
                  </a:extLst>
                </a:gridCol>
              </a:tblGrid>
              <a:tr h="2799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ORGANIZAÇÃO 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89432"/>
                  </a:ext>
                </a:extLst>
              </a:tr>
              <a:tr h="541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ITEM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845/2012 IFTDO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PORTARIA Nº 3.265/2022 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QUALIDOT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NOVA PROPOSTA  </a:t>
                      </a:r>
                      <a:endParaRPr lang="pt-BR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INCENTIVO-TRANSPLANTE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834918"/>
                  </a:ext>
                </a:extLst>
              </a:tr>
              <a:tr h="1154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Contrapartida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-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1. Fortalecimento da qualidade nos processos de gestão, com </a:t>
                      </a:r>
                      <a:r>
                        <a:rPr lang="es-ES_tradnl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ê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nfase na organização dos processos de trabalho e no aprimoramento assistencial; </a:t>
                      </a:r>
                      <a:endParaRPr lang="pt-BR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2. Educação em sa</a:t>
                      </a:r>
                      <a:r>
                        <a:rPr lang="es-ES_tradnl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ú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 e a capacitação de profissionais e gestores, com vistas </a:t>
                      </a:r>
                      <a:r>
                        <a:rPr lang="es-ES_tradnl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à </a:t>
                      </a:r>
                      <a:r>
                        <a:rPr lang="it-I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qualifica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ção assistencial;</a:t>
                      </a:r>
                      <a:endParaRPr lang="pt-BR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3. Fortalecimento das ações institucionais relativas a seguran</a:t>
                      </a:r>
                      <a:r>
                        <a:rPr lang="es-ES_tradnl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ç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 do paciente; e  </a:t>
                      </a:r>
                      <a:endParaRPr lang="pt-BR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4. </a:t>
                      </a:r>
                      <a:r>
                        <a:rPr lang="es-ES_tradnl" sz="10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Promo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çã</a:t>
                      </a:r>
                      <a:r>
                        <a:rPr lang="es-ES_tradnl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 da </a:t>
                      </a:r>
                      <a:r>
                        <a:rPr lang="es-ES_tradnl" sz="1000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saú</a:t>
                      </a: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 do trabalhador. 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9022768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Ciclo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 anos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1 ano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293745"/>
                  </a:ext>
                </a:extLst>
              </a:tr>
              <a:tr h="48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Atividade transplantadora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 ano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 anos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dirty="0">
                          <a:effectLst/>
                        </a:rPr>
                        <a:t>2 anos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5523025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Renovação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 anos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 anos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PT" sz="10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ano</a:t>
                      </a:r>
                      <a:endParaRPr lang="pt-BR" sz="11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7118872"/>
                  </a:ext>
                </a:extLst>
              </a:tr>
              <a:tr h="634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Notificações de Morte Encefálica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Acima do percentil 50 poderá pleitear a classificação no próximo nível ascendente à classificação atual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Item retirado (CONFLITO DE INTERESSE)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640256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Monitoramento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SAES/MS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pt-PT" sz="10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Central Estadual de Transplantes</a:t>
                      </a:r>
                      <a:endParaRPr lang="pt-BR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457076"/>
                  </a:ext>
                </a:extLst>
              </a:tr>
              <a:tr h="23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CIB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-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Inclusão</a:t>
                      </a:r>
                      <a:r>
                        <a:rPr lang="es-ES_tradnl" sz="10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da </a:t>
                      </a:r>
                      <a:r>
                        <a:rPr lang="es-ES_tradnl" sz="1000" b="1" dirty="0" err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homologação</a:t>
                      </a:r>
                      <a:r>
                        <a:rPr lang="es-ES_tradnl" sz="10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pela CIB</a:t>
                      </a:r>
                      <a:endParaRPr lang="pt-BR" sz="11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92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1843</Words>
  <Application>Microsoft Office PowerPoint</Application>
  <PresentationFormat>Widescreen</PresentationFormat>
  <Paragraphs>419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9" baseType="lpstr">
      <vt:lpstr>Roboto</vt:lpstr>
      <vt:lpstr>Montserrat ExtraBold</vt:lpstr>
      <vt:lpstr>Wingdings</vt:lpstr>
      <vt:lpstr>Arial</vt:lpstr>
      <vt:lpstr>Times New Roman</vt:lpstr>
      <vt:lpstr>Courier New</vt:lpstr>
      <vt:lpstr>Tahoma</vt:lpstr>
      <vt:lpstr>Helvetica Neue</vt:lpstr>
      <vt:lpstr>Montserrat</vt:lpstr>
      <vt:lpstr>Arial Unicode MS</vt:lpstr>
      <vt:lpstr>Calibri</vt:lpstr>
      <vt:lpstr>Gadugi</vt:lpstr>
      <vt:lpstr>Lâmina de Abertura</vt:lpstr>
      <vt:lpstr>Lâmina de Abertura e final</vt:lpstr>
      <vt:lpstr>Sistema Nacional  de Transplantes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Pontos de avanço na nova proposta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Daniela  Ferreira Salomão Pontes</cp:lastModifiedBy>
  <cp:revision>185</cp:revision>
  <cp:lastPrinted>2021-05-27T13:54:16Z</cp:lastPrinted>
  <dcterms:created xsi:type="dcterms:W3CDTF">2021-05-25T14:48:35Z</dcterms:created>
  <dcterms:modified xsi:type="dcterms:W3CDTF">2023-07-26T20:15:12Z</dcterms:modified>
</cp:coreProperties>
</file>