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89" r:id="rId3"/>
    <p:sldId id="392" r:id="rId4"/>
    <p:sldId id="393" r:id="rId5"/>
    <p:sldId id="395" r:id="rId6"/>
    <p:sldId id="396" r:id="rId7"/>
    <p:sldId id="399" r:id="rId8"/>
    <p:sldId id="398" r:id="rId9"/>
    <p:sldId id="400" r:id="rId10"/>
    <p:sldId id="397" r:id="rId11"/>
    <p:sldId id="390" r:id="rId12"/>
    <p:sldId id="403" r:id="rId13"/>
    <p:sldId id="401" r:id="rId14"/>
    <p:sldId id="402" r:id="rId15"/>
    <p:sldId id="404" r:id="rId16"/>
    <p:sldId id="405" r:id="rId17"/>
    <p:sldId id="406" r:id="rId18"/>
  </p:sldIdLst>
  <p:sldSz cx="12192000" cy="6858000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BA40F-5AEA-44B9-86AC-F9ACA242FBB9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AFC3428E-5000-4AC6-B6A4-A60400E1C36F}">
      <dgm:prSet phldrT="[Texto]" custT="1"/>
      <dgm:spPr>
        <a:xfrm>
          <a:off x="1220067" y="1123953"/>
          <a:ext cx="1044372" cy="1498604"/>
        </a:xfrm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200" b="1" dirty="0">
              <a:latin typeface="Arial" pitchFamily="34" charset="0"/>
              <a:ea typeface="+mn-ea"/>
              <a:cs typeface="Arial" pitchFamily="34" charset="0"/>
            </a:rPr>
            <a:t>NOB 93</a:t>
          </a:r>
        </a:p>
        <a:p>
          <a:r>
            <a:rPr lang="pt-BR" sz="1200" b="1" dirty="0">
              <a:latin typeface="Arial" pitchFamily="34" charset="0"/>
              <a:ea typeface="+mn-ea"/>
              <a:cs typeface="Arial" pitchFamily="34" charset="0"/>
            </a:rPr>
            <a:t>NOB 96</a:t>
          </a:r>
        </a:p>
      </dgm:t>
    </dgm:pt>
    <dgm:pt modelId="{2BC8C24D-6FAD-4771-A442-5186E089083D}" type="parTrans" cxnId="{2CF8B98E-A0F2-4C2D-8CD6-85DF9D6CD4F9}">
      <dgm:prSet/>
      <dgm:spPr/>
      <dgm:t>
        <a:bodyPr/>
        <a:lstStyle/>
        <a:p>
          <a:endParaRPr lang="pt-BR" sz="1400" b="1"/>
        </a:p>
      </dgm:t>
    </dgm:pt>
    <dgm:pt modelId="{848E8EEF-1908-4571-AE9D-92431F6FFCC4}" type="sibTrans" cxnId="{2CF8B98E-A0F2-4C2D-8CD6-85DF9D6CD4F9}">
      <dgm:prSet/>
      <dgm:spPr/>
      <dgm:t>
        <a:bodyPr/>
        <a:lstStyle/>
        <a:p>
          <a:endParaRPr lang="pt-BR" sz="1400" b="1"/>
        </a:p>
      </dgm:t>
    </dgm:pt>
    <dgm:pt modelId="{90887CB8-E29D-4117-8ABE-681F37107B23}">
      <dgm:prSet phldrT="[Texto]" custT="1"/>
      <dgm:spPr>
        <a:xfrm>
          <a:off x="2438501" y="1123953"/>
          <a:ext cx="1044372" cy="1498604"/>
        </a:xfrm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200" b="1">
              <a:latin typeface="Arial" pitchFamily="34" charset="0"/>
              <a:ea typeface="+mn-ea"/>
              <a:cs typeface="Arial" pitchFamily="34" charset="0"/>
            </a:rPr>
            <a:t>NOAS</a:t>
          </a:r>
          <a:endParaRPr lang="pt-BR" sz="12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618B6B4D-5462-4422-8A70-8DF9103D60EC}" type="parTrans" cxnId="{0D43B8DE-C74E-4C31-A752-DDB511FD4D62}">
      <dgm:prSet/>
      <dgm:spPr/>
      <dgm:t>
        <a:bodyPr/>
        <a:lstStyle/>
        <a:p>
          <a:endParaRPr lang="pt-BR" sz="1400" b="1"/>
        </a:p>
      </dgm:t>
    </dgm:pt>
    <dgm:pt modelId="{00F77C48-AD38-4567-B4C6-8C28CB996DA7}" type="sibTrans" cxnId="{0D43B8DE-C74E-4C31-A752-DDB511FD4D62}">
      <dgm:prSet/>
      <dgm:spPr/>
      <dgm:t>
        <a:bodyPr/>
        <a:lstStyle/>
        <a:p>
          <a:endParaRPr lang="pt-BR" sz="1400" b="1"/>
        </a:p>
      </dgm:t>
    </dgm:pt>
    <dgm:pt modelId="{9D0F4708-7487-4158-8A6C-80C5732DDAD8}">
      <dgm:prSet phldrT="[Texto]" custT="1"/>
      <dgm:spPr>
        <a:xfrm>
          <a:off x="3656936" y="1123953"/>
          <a:ext cx="1044372" cy="1498604"/>
        </a:xfrm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200" b="1" dirty="0">
              <a:latin typeface="Arial" pitchFamily="34" charset="0"/>
              <a:ea typeface="+mn-ea"/>
              <a:cs typeface="Arial" pitchFamily="34" charset="0"/>
            </a:rPr>
            <a:t>PACTO PELA SAÚDE</a:t>
          </a:r>
        </a:p>
        <a:p>
          <a:endParaRPr lang="pt-BR" sz="1200" b="1" dirty="0">
            <a:latin typeface="Arial" pitchFamily="34" charset="0"/>
            <a:ea typeface="+mn-ea"/>
            <a:cs typeface="Arial" pitchFamily="34" charset="0"/>
          </a:endParaRPr>
        </a:p>
        <a:p>
          <a:r>
            <a:rPr lang="pt-BR" sz="1200" b="1" dirty="0">
              <a:latin typeface="Arial" pitchFamily="34" charset="0"/>
              <a:ea typeface="+mn-ea"/>
              <a:cs typeface="Arial" pitchFamily="34" charset="0"/>
            </a:rPr>
            <a:t>PPI</a:t>
          </a:r>
        </a:p>
      </dgm:t>
    </dgm:pt>
    <dgm:pt modelId="{1FAB1067-38C6-46A1-A16C-7C052F09FBAE}" type="parTrans" cxnId="{F35A015B-0342-485E-89B7-26F12DCA7B8F}">
      <dgm:prSet/>
      <dgm:spPr/>
      <dgm:t>
        <a:bodyPr/>
        <a:lstStyle/>
        <a:p>
          <a:endParaRPr lang="pt-BR" sz="1400" b="1"/>
        </a:p>
      </dgm:t>
    </dgm:pt>
    <dgm:pt modelId="{543A820D-4F53-48A9-B5E2-F3854C842DB9}" type="sibTrans" cxnId="{F35A015B-0342-485E-89B7-26F12DCA7B8F}">
      <dgm:prSet/>
      <dgm:spPr/>
      <dgm:t>
        <a:bodyPr/>
        <a:lstStyle/>
        <a:p>
          <a:endParaRPr lang="pt-BR" sz="1400" b="1"/>
        </a:p>
      </dgm:t>
    </dgm:pt>
    <dgm:pt modelId="{D51E5466-6899-4159-9706-ED92135D44CE}">
      <dgm:prSet phldrT="[Texto]" custT="1"/>
      <dgm:spPr>
        <a:xfrm>
          <a:off x="4875371" y="1123953"/>
          <a:ext cx="1044372" cy="1498604"/>
        </a:xfrm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400" b="1">
              <a:latin typeface="Arial" pitchFamily="34" charset="0"/>
              <a:ea typeface="+mn-ea"/>
              <a:cs typeface="Arial" pitchFamily="34" charset="0"/>
            </a:rPr>
            <a:t>RRAS</a:t>
          </a:r>
          <a:endParaRPr lang="pt-BR" sz="14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E2670FB5-1734-4A9B-B5A1-5F4415661F8A}" type="parTrans" cxnId="{21C82653-6E4F-48E5-AD70-93038C9D94A2}">
      <dgm:prSet/>
      <dgm:spPr/>
      <dgm:t>
        <a:bodyPr/>
        <a:lstStyle/>
        <a:p>
          <a:endParaRPr lang="pt-BR" sz="1400" b="1"/>
        </a:p>
      </dgm:t>
    </dgm:pt>
    <dgm:pt modelId="{7AECB008-CBA6-499C-963F-9F95ED3B8A84}" type="sibTrans" cxnId="{21C82653-6E4F-48E5-AD70-93038C9D94A2}">
      <dgm:prSet/>
      <dgm:spPr/>
      <dgm:t>
        <a:bodyPr/>
        <a:lstStyle/>
        <a:p>
          <a:endParaRPr lang="pt-BR" sz="1400" b="1"/>
        </a:p>
      </dgm:t>
    </dgm:pt>
    <dgm:pt modelId="{264C9DE1-E1C1-4305-846A-5C59790CFDEC}">
      <dgm:prSet phldrT="[Texto]" custT="1"/>
      <dgm:spPr>
        <a:xfrm>
          <a:off x="6093806" y="1123953"/>
          <a:ext cx="1044372" cy="1498604"/>
        </a:xfrm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200" b="1">
              <a:latin typeface="Arial" pitchFamily="34" charset="0"/>
              <a:ea typeface="+mn-ea"/>
              <a:cs typeface="Arial" pitchFamily="34" charset="0"/>
            </a:rPr>
            <a:t>MAPA SAÚDE,</a:t>
          </a:r>
        </a:p>
        <a:p>
          <a:r>
            <a:rPr lang="pt-BR" sz="1200" b="1">
              <a:latin typeface="Arial" pitchFamily="34" charset="0"/>
              <a:ea typeface="+mn-ea"/>
              <a:cs typeface="Arial" pitchFamily="34" charset="0"/>
            </a:rPr>
            <a:t>RENAME</a:t>
          </a:r>
        </a:p>
        <a:p>
          <a:r>
            <a:rPr lang="pt-BR" sz="1200" b="1">
              <a:latin typeface="Arial" pitchFamily="34" charset="0"/>
              <a:ea typeface="+mn-ea"/>
              <a:cs typeface="Arial" pitchFamily="34" charset="0"/>
            </a:rPr>
            <a:t>RENASES</a:t>
          </a:r>
        </a:p>
        <a:p>
          <a:r>
            <a:rPr lang="pt-BR" sz="1200" b="1">
              <a:latin typeface="Arial" pitchFamily="34" charset="0"/>
              <a:ea typeface="+mn-ea"/>
              <a:cs typeface="Arial" pitchFamily="34" charset="0"/>
            </a:rPr>
            <a:t>COAP</a:t>
          </a:r>
          <a:endParaRPr lang="pt-BR" sz="12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38E3635F-E09B-4562-8652-78DCEE9BDCD0}" type="parTrans" cxnId="{08AB1800-35EE-4C51-A989-2BC524E1B8F8}">
      <dgm:prSet/>
      <dgm:spPr/>
      <dgm:t>
        <a:bodyPr/>
        <a:lstStyle/>
        <a:p>
          <a:endParaRPr lang="pt-BR" sz="1400" b="1"/>
        </a:p>
      </dgm:t>
    </dgm:pt>
    <dgm:pt modelId="{27EDCF72-02AD-4493-81D6-2F70EA02AC6D}" type="sibTrans" cxnId="{08AB1800-35EE-4C51-A989-2BC524E1B8F8}">
      <dgm:prSet/>
      <dgm:spPr/>
      <dgm:t>
        <a:bodyPr/>
        <a:lstStyle/>
        <a:p>
          <a:endParaRPr lang="pt-BR" sz="1400" b="1"/>
        </a:p>
      </dgm:t>
    </dgm:pt>
    <dgm:pt modelId="{2A532A28-894D-4DD5-A7F2-700C20211F38}">
      <dgm:prSet phldrT="[Texto]" custT="1"/>
      <dgm:spPr>
        <a:xfrm>
          <a:off x="7312240" y="1123953"/>
          <a:ext cx="1044372" cy="1498604"/>
        </a:xfrm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200" b="1" dirty="0">
              <a:latin typeface="Arial" pitchFamily="34" charset="0"/>
              <a:ea typeface="+mn-ea"/>
              <a:cs typeface="Arial" pitchFamily="34" charset="0"/>
            </a:rPr>
            <a:t>REDES TEMÁTICAS</a:t>
          </a:r>
        </a:p>
      </dgm:t>
    </dgm:pt>
    <dgm:pt modelId="{EEA4C990-D21A-44FC-B7A7-FF6DDEA3FE50}" type="parTrans" cxnId="{BF285E6C-AADF-4128-8896-964F4CE15E5F}">
      <dgm:prSet/>
      <dgm:spPr/>
      <dgm:t>
        <a:bodyPr/>
        <a:lstStyle/>
        <a:p>
          <a:endParaRPr lang="pt-BR" sz="1400"/>
        </a:p>
      </dgm:t>
    </dgm:pt>
    <dgm:pt modelId="{8915DCC6-0DD0-4BF3-8166-9404FA6275A9}" type="sibTrans" cxnId="{BF285E6C-AADF-4128-8896-964F4CE15E5F}">
      <dgm:prSet/>
      <dgm:spPr/>
      <dgm:t>
        <a:bodyPr/>
        <a:lstStyle/>
        <a:p>
          <a:endParaRPr lang="pt-BR" sz="1400"/>
        </a:p>
      </dgm:t>
    </dgm:pt>
    <dgm:pt modelId="{7845D817-6FAE-4F75-852F-D4CFDDD9B797}">
      <dgm:prSet phldrT="[Texto]" custT="1"/>
      <dgm:spPr>
        <a:xfrm>
          <a:off x="1220067" y="1123953"/>
          <a:ext cx="1044372" cy="1498604"/>
        </a:xfrm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200" b="1" dirty="0">
              <a:latin typeface="Arial" pitchFamily="34" charset="0"/>
              <a:ea typeface="+mn-ea"/>
              <a:cs typeface="Arial" pitchFamily="34" charset="0"/>
            </a:rPr>
            <a:t>AIS, SUDS,</a:t>
          </a:r>
        </a:p>
        <a:p>
          <a:r>
            <a:rPr lang="pt-BR" sz="1200" b="1" dirty="0">
              <a:latin typeface="Arial" pitchFamily="34" charset="0"/>
              <a:ea typeface="+mn-ea"/>
              <a:cs typeface="Arial" pitchFamily="34" charset="0"/>
            </a:rPr>
            <a:t> SUS,</a:t>
          </a:r>
        </a:p>
        <a:p>
          <a:r>
            <a:rPr lang="pt-BR" sz="1200" b="1" dirty="0">
              <a:latin typeface="Arial" pitchFamily="34" charset="0"/>
              <a:ea typeface="+mn-ea"/>
              <a:cs typeface="Arial" pitchFamily="34" charset="0"/>
            </a:rPr>
            <a:t> NOB91,</a:t>
          </a:r>
        </a:p>
        <a:p>
          <a:r>
            <a:rPr lang="pt-BR" sz="1200" b="1" dirty="0">
              <a:latin typeface="Arial" pitchFamily="34" charset="0"/>
              <a:ea typeface="+mn-ea"/>
              <a:cs typeface="Arial" pitchFamily="34" charset="0"/>
            </a:rPr>
            <a:t> NOB 92</a:t>
          </a:r>
        </a:p>
      </dgm:t>
    </dgm:pt>
    <dgm:pt modelId="{C5C5C114-EE9C-4A3C-B4FF-8ECECFC23176}" type="parTrans" cxnId="{5113B865-FE92-4376-9781-627AE15224ED}">
      <dgm:prSet/>
      <dgm:spPr/>
      <dgm:t>
        <a:bodyPr/>
        <a:lstStyle/>
        <a:p>
          <a:endParaRPr lang="pt-BR"/>
        </a:p>
      </dgm:t>
    </dgm:pt>
    <dgm:pt modelId="{29E2BA38-CCFB-4A56-A997-0435DECD4A04}" type="sibTrans" cxnId="{5113B865-FE92-4376-9781-627AE15224ED}">
      <dgm:prSet/>
      <dgm:spPr/>
      <dgm:t>
        <a:bodyPr/>
        <a:lstStyle/>
        <a:p>
          <a:endParaRPr lang="pt-BR"/>
        </a:p>
      </dgm:t>
    </dgm:pt>
    <dgm:pt modelId="{37A4310C-77AD-4242-B95B-7E340ACE2886}" type="pres">
      <dgm:prSet presAssocID="{334BA40F-5AEA-44B9-86AC-F9ACA242FBB9}" presName="CompostProcess" presStyleCnt="0">
        <dgm:presLayoutVars>
          <dgm:dir/>
          <dgm:resizeHandles val="exact"/>
        </dgm:presLayoutVars>
      </dgm:prSet>
      <dgm:spPr/>
    </dgm:pt>
    <dgm:pt modelId="{3033A10C-339D-45A8-B7C6-E04300EA821A}" type="pres">
      <dgm:prSet presAssocID="{334BA40F-5AEA-44B9-86AC-F9ACA242FBB9}" presName="arrow" presStyleLbl="bgShp" presStyleIdx="0" presStyleCnt="1" custScaleX="117647"/>
      <dgm:spPr>
        <a:xfrm>
          <a:off x="626868" y="0"/>
          <a:ext cx="7104509" cy="3746512"/>
        </a:xfrm>
        <a:prstGeom prst="rightArrow">
          <a:avLst/>
        </a:prstGeom>
        <a:solidFill>
          <a:schemeClr val="accent1">
            <a:lumMod val="40000"/>
            <a:lumOff val="60000"/>
          </a:schemeClr>
        </a:solidFill>
      </dgm:spPr>
    </dgm:pt>
    <dgm:pt modelId="{2EFC2E0A-0C9A-49C7-9FD2-53AC4DF8EAC7}" type="pres">
      <dgm:prSet presAssocID="{334BA40F-5AEA-44B9-86AC-F9ACA242FBB9}" presName="linearProcess" presStyleCnt="0"/>
      <dgm:spPr/>
    </dgm:pt>
    <dgm:pt modelId="{62011BE3-4B07-4FCB-894B-0273F3E84011}" type="pres">
      <dgm:prSet presAssocID="{7845D817-6FAE-4F75-852F-D4CFDDD9B797}" presName="textNode" presStyleLbl="node1" presStyleIdx="0" presStyleCnt="7">
        <dgm:presLayoutVars>
          <dgm:bulletEnabled val="1"/>
        </dgm:presLayoutVars>
      </dgm:prSet>
      <dgm:spPr/>
    </dgm:pt>
    <dgm:pt modelId="{51E0A4CD-9728-4317-ACAA-C95A3A477A43}" type="pres">
      <dgm:prSet presAssocID="{29E2BA38-CCFB-4A56-A997-0435DECD4A04}" presName="sibTrans" presStyleCnt="0"/>
      <dgm:spPr/>
    </dgm:pt>
    <dgm:pt modelId="{0A674A50-CA17-462F-B511-599AE386BB06}" type="pres">
      <dgm:prSet presAssocID="{AFC3428E-5000-4AC6-B6A4-A60400E1C36F}" presName="textNode" presStyleLbl="node1" presStyleIdx="1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D329DD9E-EEC9-410F-A289-AF79336BD1E0}" type="pres">
      <dgm:prSet presAssocID="{848E8EEF-1908-4571-AE9D-92431F6FFCC4}" presName="sibTrans" presStyleCnt="0"/>
      <dgm:spPr/>
    </dgm:pt>
    <dgm:pt modelId="{6CE86750-A8D5-4782-916F-5191E88375E0}" type="pres">
      <dgm:prSet presAssocID="{90887CB8-E29D-4117-8ABE-681F37107B23}" presName="textNode" presStyleLbl="node1" presStyleIdx="2" presStyleCnt="7" custScaleX="66165">
        <dgm:presLayoutVars>
          <dgm:bulletEnabled val="1"/>
        </dgm:presLayoutVars>
      </dgm:prSet>
      <dgm:spPr>
        <a:prstGeom prst="roundRect">
          <a:avLst/>
        </a:prstGeom>
      </dgm:spPr>
    </dgm:pt>
    <dgm:pt modelId="{966D70C2-AF6A-438D-82D2-B33DC62D864D}" type="pres">
      <dgm:prSet presAssocID="{00F77C48-AD38-4567-B4C6-8C28CB996DA7}" presName="sibTrans" presStyleCnt="0"/>
      <dgm:spPr/>
    </dgm:pt>
    <dgm:pt modelId="{5EBF3359-BCBE-49E2-9914-407045683C7C}" type="pres">
      <dgm:prSet presAssocID="{9D0F4708-7487-4158-8A6C-80C5732DDAD8}" presName="textNode" presStyleLbl="node1" presStyleIdx="3" presStyleCnt="7" custScaleX="76071">
        <dgm:presLayoutVars>
          <dgm:bulletEnabled val="1"/>
        </dgm:presLayoutVars>
      </dgm:prSet>
      <dgm:spPr>
        <a:prstGeom prst="roundRect">
          <a:avLst/>
        </a:prstGeom>
      </dgm:spPr>
    </dgm:pt>
    <dgm:pt modelId="{52BEC4BA-C79E-44FE-B679-0AB9D90BFD13}" type="pres">
      <dgm:prSet presAssocID="{543A820D-4F53-48A9-B5E2-F3854C842DB9}" presName="sibTrans" presStyleCnt="0"/>
      <dgm:spPr/>
    </dgm:pt>
    <dgm:pt modelId="{A55535DC-6EC0-462D-9F51-F452705816A4}" type="pres">
      <dgm:prSet presAssocID="{D51E5466-6899-4159-9706-ED92135D44CE}" presName="textNode" presStyleLbl="node1" presStyleIdx="4" presStyleCnt="7" custScaleX="66729">
        <dgm:presLayoutVars>
          <dgm:bulletEnabled val="1"/>
        </dgm:presLayoutVars>
      </dgm:prSet>
      <dgm:spPr>
        <a:prstGeom prst="roundRect">
          <a:avLst/>
        </a:prstGeom>
      </dgm:spPr>
    </dgm:pt>
    <dgm:pt modelId="{96CA6F70-8608-44E1-8B0F-4298456BD3C7}" type="pres">
      <dgm:prSet presAssocID="{7AECB008-CBA6-499C-963F-9F95ED3B8A84}" presName="sibTrans" presStyleCnt="0"/>
      <dgm:spPr/>
    </dgm:pt>
    <dgm:pt modelId="{89ADE57A-6D31-43A1-A830-58C97BF98DBF}" type="pres">
      <dgm:prSet presAssocID="{264C9DE1-E1C1-4305-846A-5C59790CFDEC}" presName="textNode" presStyleLbl="node1" presStyleIdx="5" presStyleCnt="7" custScaleX="100169">
        <dgm:presLayoutVars>
          <dgm:bulletEnabled val="1"/>
        </dgm:presLayoutVars>
      </dgm:prSet>
      <dgm:spPr>
        <a:prstGeom prst="roundRect">
          <a:avLst/>
        </a:prstGeom>
      </dgm:spPr>
    </dgm:pt>
    <dgm:pt modelId="{4C1E5891-0B88-4D10-8DCA-945CEEA871A4}" type="pres">
      <dgm:prSet presAssocID="{27EDCF72-02AD-4493-81D6-2F70EA02AC6D}" presName="sibTrans" presStyleCnt="0"/>
      <dgm:spPr/>
    </dgm:pt>
    <dgm:pt modelId="{FABCB281-C14E-45C6-AD3E-CAD8527C65B1}" type="pres">
      <dgm:prSet presAssocID="{2A532A28-894D-4DD5-A7F2-700C20211F38}" presName="textNode" presStyleLbl="node1" presStyleIdx="6" presStyleCnt="7" custScaleX="104429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8AB1800-35EE-4C51-A989-2BC524E1B8F8}" srcId="{334BA40F-5AEA-44B9-86AC-F9ACA242FBB9}" destId="{264C9DE1-E1C1-4305-846A-5C59790CFDEC}" srcOrd="5" destOrd="0" parTransId="{38E3635F-E09B-4562-8652-78DCEE9BDCD0}" sibTransId="{27EDCF72-02AD-4493-81D6-2F70EA02AC6D}"/>
    <dgm:cxn modelId="{03C7F500-A012-49BD-9C4F-D559366B4A0D}" type="presOf" srcId="{2A532A28-894D-4DD5-A7F2-700C20211F38}" destId="{FABCB281-C14E-45C6-AD3E-CAD8527C65B1}" srcOrd="0" destOrd="0" presId="urn:microsoft.com/office/officeart/2005/8/layout/hProcess9"/>
    <dgm:cxn modelId="{57544A34-9F57-4CD2-A86C-0AEA7262324C}" type="presOf" srcId="{90887CB8-E29D-4117-8ABE-681F37107B23}" destId="{6CE86750-A8D5-4782-916F-5191E88375E0}" srcOrd="0" destOrd="0" presId="urn:microsoft.com/office/officeart/2005/8/layout/hProcess9"/>
    <dgm:cxn modelId="{A474AF3A-18B0-4BDC-B41B-D037AD102A4F}" type="presOf" srcId="{7845D817-6FAE-4F75-852F-D4CFDDD9B797}" destId="{62011BE3-4B07-4FCB-894B-0273F3E84011}" srcOrd="0" destOrd="0" presId="urn:microsoft.com/office/officeart/2005/8/layout/hProcess9"/>
    <dgm:cxn modelId="{F35A015B-0342-485E-89B7-26F12DCA7B8F}" srcId="{334BA40F-5AEA-44B9-86AC-F9ACA242FBB9}" destId="{9D0F4708-7487-4158-8A6C-80C5732DDAD8}" srcOrd="3" destOrd="0" parTransId="{1FAB1067-38C6-46A1-A16C-7C052F09FBAE}" sibTransId="{543A820D-4F53-48A9-B5E2-F3854C842DB9}"/>
    <dgm:cxn modelId="{C155EB60-E0B1-4813-9A00-C04436248C79}" type="presOf" srcId="{9D0F4708-7487-4158-8A6C-80C5732DDAD8}" destId="{5EBF3359-BCBE-49E2-9914-407045683C7C}" srcOrd="0" destOrd="0" presId="urn:microsoft.com/office/officeart/2005/8/layout/hProcess9"/>
    <dgm:cxn modelId="{5113B865-FE92-4376-9781-627AE15224ED}" srcId="{334BA40F-5AEA-44B9-86AC-F9ACA242FBB9}" destId="{7845D817-6FAE-4F75-852F-D4CFDDD9B797}" srcOrd="0" destOrd="0" parTransId="{C5C5C114-EE9C-4A3C-B4FF-8ECECFC23176}" sibTransId="{29E2BA38-CCFB-4A56-A997-0435DECD4A04}"/>
    <dgm:cxn modelId="{BF285E6C-AADF-4128-8896-964F4CE15E5F}" srcId="{334BA40F-5AEA-44B9-86AC-F9ACA242FBB9}" destId="{2A532A28-894D-4DD5-A7F2-700C20211F38}" srcOrd="6" destOrd="0" parTransId="{EEA4C990-D21A-44FC-B7A7-FF6DDEA3FE50}" sibTransId="{8915DCC6-0DD0-4BF3-8166-9404FA6275A9}"/>
    <dgm:cxn modelId="{21C82653-6E4F-48E5-AD70-93038C9D94A2}" srcId="{334BA40F-5AEA-44B9-86AC-F9ACA242FBB9}" destId="{D51E5466-6899-4159-9706-ED92135D44CE}" srcOrd="4" destOrd="0" parTransId="{E2670FB5-1734-4A9B-B5A1-5F4415661F8A}" sibTransId="{7AECB008-CBA6-499C-963F-9F95ED3B8A84}"/>
    <dgm:cxn modelId="{2CF8B98E-A0F2-4C2D-8CD6-85DF9D6CD4F9}" srcId="{334BA40F-5AEA-44B9-86AC-F9ACA242FBB9}" destId="{AFC3428E-5000-4AC6-B6A4-A60400E1C36F}" srcOrd="1" destOrd="0" parTransId="{2BC8C24D-6FAD-4771-A442-5186E089083D}" sibTransId="{848E8EEF-1908-4571-AE9D-92431F6FFCC4}"/>
    <dgm:cxn modelId="{4B1CD5A8-2281-4F8F-B8B2-3F75A97E0CA5}" type="presOf" srcId="{D51E5466-6899-4159-9706-ED92135D44CE}" destId="{A55535DC-6EC0-462D-9F51-F452705816A4}" srcOrd="0" destOrd="0" presId="urn:microsoft.com/office/officeart/2005/8/layout/hProcess9"/>
    <dgm:cxn modelId="{2F7EB0B9-D657-4E22-BF48-5593556A206E}" type="presOf" srcId="{AFC3428E-5000-4AC6-B6A4-A60400E1C36F}" destId="{0A674A50-CA17-462F-B511-599AE386BB06}" srcOrd="0" destOrd="0" presId="urn:microsoft.com/office/officeart/2005/8/layout/hProcess9"/>
    <dgm:cxn modelId="{EA727CBA-073D-4C69-B11E-F36C70B12B7E}" type="presOf" srcId="{334BA40F-5AEA-44B9-86AC-F9ACA242FBB9}" destId="{37A4310C-77AD-4242-B95B-7E340ACE2886}" srcOrd="0" destOrd="0" presId="urn:microsoft.com/office/officeart/2005/8/layout/hProcess9"/>
    <dgm:cxn modelId="{0D43B8DE-C74E-4C31-A752-DDB511FD4D62}" srcId="{334BA40F-5AEA-44B9-86AC-F9ACA242FBB9}" destId="{90887CB8-E29D-4117-8ABE-681F37107B23}" srcOrd="2" destOrd="0" parTransId="{618B6B4D-5462-4422-8A70-8DF9103D60EC}" sibTransId="{00F77C48-AD38-4567-B4C6-8C28CB996DA7}"/>
    <dgm:cxn modelId="{E859F0E1-8F30-4D02-828D-66B25C2BB4A2}" type="presOf" srcId="{264C9DE1-E1C1-4305-846A-5C59790CFDEC}" destId="{89ADE57A-6D31-43A1-A830-58C97BF98DBF}" srcOrd="0" destOrd="0" presId="urn:microsoft.com/office/officeart/2005/8/layout/hProcess9"/>
    <dgm:cxn modelId="{9FE8B540-6FDB-4806-871A-B31430FD9344}" type="presParOf" srcId="{37A4310C-77AD-4242-B95B-7E340ACE2886}" destId="{3033A10C-339D-45A8-B7C6-E04300EA821A}" srcOrd="0" destOrd="0" presId="urn:microsoft.com/office/officeart/2005/8/layout/hProcess9"/>
    <dgm:cxn modelId="{6D39A91C-6079-4CFB-B0B3-92DCB828DCCE}" type="presParOf" srcId="{37A4310C-77AD-4242-B95B-7E340ACE2886}" destId="{2EFC2E0A-0C9A-49C7-9FD2-53AC4DF8EAC7}" srcOrd="1" destOrd="0" presId="urn:microsoft.com/office/officeart/2005/8/layout/hProcess9"/>
    <dgm:cxn modelId="{B28B0D5C-E338-4D13-B0E3-6F325A5FFE0B}" type="presParOf" srcId="{2EFC2E0A-0C9A-49C7-9FD2-53AC4DF8EAC7}" destId="{62011BE3-4B07-4FCB-894B-0273F3E84011}" srcOrd="0" destOrd="0" presId="urn:microsoft.com/office/officeart/2005/8/layout/hProcess9"/>
    <dgm:cxn modelId="{B593BA14-AEFA-4479-9D75-4C087D49981A}" type="presParOf" srcId="{2EFC2E0A-0C9A-49C7-9FD2-53AC4DF8EAC7}" destId="{51E0A4CD-9728-4317-ACAA-C95A3A477A43}" srcOrd="1" destOrd="0" presId="urn:microsoft.com/office/officeart/2005/8/layout/hProcess9"/>
    <dgm:cxn modelId="{369F3355-4850-424B-8EEB-21B932367B01}" type="presParOf" srcId="{2EFC2E0A-0C9A-49C7-9FD2-53AC4DF8EAC7}" destId="{0A674A50-CA17-462F-B511-599AE386BB06}" srcOrd="2" destOrd="0" presId="urn:microsoft.com/office/officeart/2005/8/layout/hProcess9"/>
    <dgm:cxn modelId="{7E0B2717-8632-4A53-8794-F8155A7AF4E3}" type="presParOf" srcId="{2EFC2E0A-0C9A-49C7-9FD2-53AC4DF8EAC7}" destId="{D329DD9E-EEC9-410F-A289-AF79336BD1E0}" srcOrd="3" destOrd="0" presId="urn:microsoft.com/office/officeart/2005/8/layout/hProcess9"/>
    <dgm:cxn modelId="{DCAB3E9B-BCA0-471C-AA3F-F2D226EACDA1}" type="presParOf" srcId="{2EFC2E0A-0C9A-49C7-9FD2-53AC4DF8EAC7}" destId="{6CE86750-A8D5-4782-916F-5191E88375E0}" srcOrd="4" destOrd="0" presId="urn:microsoft.com/office/officeart/2005/8/layout/hProcess9"/>
    <dgm:cxn modelId="{0A28D878-E865-45BE-A76F-E7AE45753C04}" type="presParOf" srcId="{2EFC2E0A-0C9A-49C7-9FD2-53AC4DF8EAC7}" destId="{966D70C2-AF6A-438D-82D2-B33DC62D864D}" srcOrd="5" destOrd="0" presId="urn:microsoft.com/office/officeart/2005/8/layout/hProcess9"/>
    <dgm:cxn modelId="{77C3827C-10AB-4328-9EDF-87A899EE9E97}" type="presParOf" srcId="{2EFC2E0A-0C9A-49C7-9FD2-53AC4DF8EAC7}" destId="{5EBF3359-BCBE-49E2-9914-407045683C7C}" srcOrd="6" destOrd="0" presId="urn:microsoft.com/office/officeart/2005/8/layout/hProcess9"/>
    <dgm:cxn modelId="{C4D33D25-3334-4F19-A657-7EB08070A3C6}" type="presParOf" srcId="{2EFC2E0A-0C9A-49C7-9FD2-53AC4DF8EAC7}" destId="{52BEC4BA-C79E-44FE-B679-0AB9D90BFD13}" srcOrd="7" destOrd="0" presId="urn:microsoft.com/office/officeart/2005/8/layout/hProcess9"/>
    <dgm:cxn modelId="{2731E75A-EBBF-46DF-B745-603D97971EE6}" type="presParOf" srcId="{2EFC2E0A-0C9A-49C7-9FD2-53AC4DF8EAC7}" destId="{A55535DC-6EC0-462D-9F51-F452705816A4}" srcOrd="8" destOrd="0" presId="urn:microsoft.com/office/officeart/2005/8/layout/hProcess9"/>
    <dgm:cxn modelId="{BF13F714-2A29-4A28-AC5F-2E00F512183B}" type="presParOf" srcId="{2EFC2E0A-0C9A-49C7-9FD2-53AC4DF8EAC7}" destId="{96CA6F70-8608-44E1-8B0F-4298456BD3C7}" srcOrd="9" destOrd="0" presId="urn:microsoft.com/office/officeart/2005/8/layout/hProcess9"/>
    <dgm:cxn modelId="{1DDDABD1-DF87-4E27-8D18-A384CA2C2633}" type="presParOf" srcId="{2EFC2E0A-0C9A-49C7-9FD2-53AC4DF8EAC7}" destId="{89ADE57A-6D31-43A1-A830-58C97BF98DBF}" srcOrd="10" destOrd="0" presId="urn:microsoft.com/office/officeart/2005/8/layout/hProcess9"/>
    <dgm:cxn modelId="{EFD7D409-2C9B-47E5-AEA0-B7D19BD79008}" type="presParOf" srcId="{2EFC2E0A-0C9A-49C7-9FD2-53AC4DF8EAC7}" destId="{4C1E5891-0B88-4D10-8DCA-945CEEA871A4}" srcOrd="11" destOrd="0" presId="urn:microsoft.com/office/officeart/2005/8/layout/hProcess9"/>
    <dgm:cxn modelId="{8BE80E29-E58F-454D-9DBA-720BC3F14839}" type="presParOf" srcId="{2EFC2E0A-0C9A-49C7-9FD2-53AC4DF8EAC7}" destId="{FABCB281-C14E-45C6-AD3E-CAD8527C65B1}" srcOrd="12" destOrd="0" presId="urn:microsoft.com/office/officeart/2005/8/layout/hProcess9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CF471-4243-4EED-8374-3330469A522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pt-BR"/>
        </a:p>
      </dgm:t>
    </dgm:pt>
    <dgm:pt modelId="{8E91F255-4ABF-44F2-A234-81DB9E070A6E}">
      <dgm:prSet phldrT="[Texto]"/>
      <dgm:spPr/>
      <dgm:t>
        <a:bodyPr/>
        <a:lstStyle/>
        <a:p>
          <a:pPr>
            <a:lnSpc>
              <a:spcPct val="100000"/>
            </a:lnSpc>
          </a:pPr>
          <a:endParaRPr lang="pt-BR" b="1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</a:pPr>
          <a:r>
            <a:rPr lang="pt-BR" b="1">
              <a:latin typeface="Arial" pitchFamily="34" charset="0"/>
              <a:cs typeface="Arial" pitchFamily="34" charset="0"/>
            </a:rPr>
            <a:t>1967 a 1985 </a:t>
          </a:r>
          <a:endParaRPr lang="pt-BR" b="1"/>
        </a:p>
      </dgm:t>
    </dgm:pt>
    <dgm:pt modelId="{FECB5E9A-2A59-40CF-8542-DFF910778F7B}" type="parTrans" cxnId="{DDD82110-57DF-455D-A242-A1874FC24189}">
      <dgm:prSet/>
      <dgm:spPr/>
      <dgm:t>
        <a:bodyPr/>
        <a:lstStyle/>
        <a:p>
          <a:endParaRPr lang="pt-BR" sz="1800"/>
        </a:p>
      </dgm:t>
    </dgm:pt>
    <dgm:pt modelId="{8A691DE5-C125-4892-806D-7BD3DF4F1350}" type="sibTrans" cxnId="{DDD82110-57DF-455D-A242-A1874FC24189}">
      <dgm:prSet/>
      <dgm:spPr/>
      <dgm:t>
        <a:bodyPr/>
        <a:lstStyle/>
        <a:p>
          <a:endParaRPr lang="pt-BR"/>
        </a:p>
      </dgm:t>
    </dgm:pt>
    <dgm:pt modelId="{2CCE2320-B92A-4CCB-9C63-62B4A5EFEFB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dirty="0">
              <a:latin typeface="Arial" pitchFamily="34" charset="0"/>
              <a:cs typeface="Arial" pitchFamily="34" charset="0"/>
            </a:rPr>
            <a:t>Reforma administrativa do serviço público estadual, conhecida como “Reforma </a:t>
          </a:r>
          <a:r>
            <a:rPr lang="pt-BR" sz="1600" dirty="0" err="1">
              <a:latin typeface="Arial" pitchFamily="34" charset="0"/>
              <a:cs typeface="Arial" pitchFamily="34" charset="0"/>
            </a:rPr>
            <a:t>Leser</a:t>
          </a:r>
          <a:r>
            <a:rPr lang="pt-BR" sz="1600" dirty="0">
              <a:latin typeface="Arial" pitchFamily="34" charset="0"/>
              <a:cs typeface="Arial" pitchFamily="34" charset="0"/>
            </a:rPr>
            <a:t>” - 11 </a:t>
          </a:r>
          <a:r>
            <a:rPr lang="pt-BR" sz="1600" b="1" dirty="0">
              <a:latin typeface="Arial" pitchFamily="34" charset="0"/>
              <a:cs typeface="Arial" pitchFamily="34" charset="0"/>
            </a:rPr>
            <a:t>DRS</a:t>
          </a:r>
          <a:endParaRPr lang="pt-BR" sz="1600" dirty="0"/>
        </a:p>
      </dgm:t>
    </dgm:pt>
    <dgm:pt modelId="{CF78332E-83EB-47DB-AD08-5A2F75787AD3}" type="parTrans" cxnId="{6238D6D5-5A34-45FC-B51C-BE3D0BEC28A7}">
      <dgm:prSet/>
      <dgm:spPr/>
      <dgm:t>
        <a:bodyPr/>
        <a:lstStyle/>
        <a:p>
          <a:endParaRPr lang="pt-BR" sz="1800"/>
        </a:p>
      </dgm:t>
    </dgm:pt>
    <dgm:pt modelId="{045EA984-6961-4C45-81F3-A3530FB5CF07}" type="sibTrans" cxnId="{6238D6D5-5A34-45FC-B51C-BE3D0BEC28A7}">
      <dgm:prSet/>
      <dgm:spPr/>
      <dgm:t>
        <a:bodyPr/>
        <a:lstStyle/>
        <a:p>
          <a:endParaRPr lang="pt-BR"/>
        </a:p>
      </dgm:t>
    </dgm:pt>
    <dgm:pt modelId="{815D4187-F084-4DC2-A432-FC24A3EA5856}">
      <dgm:prSet phldrT="[Texto]"/>
      <dgm:spPr/>
      <dgm:t>
        <a:bodyPr/>
        <a:lstStyle/>
        <a:p>
          <a:pPr>
            <a:lnSpc>
              <a:spcPct val="100000"/>
            </a:lnSpc>
          </a:pPr>
          <a:endParaRPr lang="pt-BR" b="1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</a:pPr>
          <a:r>
            <a:rPr lang="pt-BR" b="1">
              <a:latin typeface="Arial" pitchFamily="34" charset="0"/>
              <a:cs typeface="Arial" pitchFamily="34" charset="0"/>
            </a:rPr>
            <a:t>1986 a 1994</a:t>
          </a:r>
          <a:endParaRPr lang="pt-BR" b="1"/>
        </a:p>
      </dgm:t>
    </dgm:pt>
    <dgm:pt modelId="{0B83A132-E968-41FC-BE85-911B2EE76BF9}" type="parTrans" cxnId="{D0DCADB9-3289-451F-B2DA-21B621F2B972}">
      <dgm:prSet/>
      <dgm:spPr/>
      <dgm:t>
        <a:bodyPr/>
        <a:lstStyle/>
        <a:p>
          <a:endParaRPr lang="pt-BR" sz="1800"/>
        </a:p>
      </dgm:t>
    </dgm:pt>
    <dgm:pt modelId="{AB68AEC1-01C9-47B8-8A63-51CEDD918148}" type="sibTrans" cxnId="{D0DCADB9-3289-451F-B2DA-21B621F2B972}">
      <dgm:prSet/>
      <dgm:spPr/>
      <dgm:t>
        <a:bodyPr/>
        <a:lstStyle/>
        <a:p>
          <a:endParaRPr lang="pt-BR"/>
        </a:p>
      </dgm:t>
    </dgm:pt>
    <dgm:pt modelId="{D1F183AA-8CAB-49CB-89F5-E255D4EFFB27}">
      <dgm:prSet phldrT="[Texto]"/>
      <dgm:spPr/>
      <dgm:t>
        <a:bodyPr/>
        <a:lstStyle/>
        <a:p>
          <a:pPr>
            <a:lnSpc>
              <a:spcPct val="100000"/>
            </a:lnSpc>
          </a:pPr>
          <a:endParaRPr lang="pt-BR" b="1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</a:pPr>
          <a:r>
            <a:rPr lang="pt-BR" b="1">
              <a:latin typeface="Arial" pitchFamily="34" charset="0"/>
              <a:cs typeface="Arial" pitchFamily="34" charset="0"/>
            </a:rPr>
            <a:t>1995 a 2006 </a:t>
          </a:r>
          <a:endParaRPr lang="pt-BR" b="1"/>
        </a:p>
      </dgm:t>
    </dgm:pt>
    <dgm:pt modelId="{1700E66A-B741-4E19-A4D8-4A78465099AA}" type="parTrans" cxnId="{C25B59E5-6C1F-4B73-B817-27D3F4DF2D58}">
      <dgm:prSet/>
      <dgm:spPr/>
      <dgm:t>
        <a:bodyPr/>
        <a:lstStyle/>
        <a:p>
          <a:endParaRPr lang="pt-BR" sz="1800"/>
        </a:p>
      </dgm:t>
    </dgm:pt>
    <dgm:pt modelId="{5C357F61-FF70-4B07-BD2A-4338ADEEA07E}" type="sibTrans" cxnId="{C25B59E5-6C1F-4B73-B817-27D3F4DF2D58}">
      <dgm:prSet/>
      <dgm:spPr/>
      <dgm:t>
        <a:bodyPr/>
        <a:lstStyle/>
        <a:p>
          <a:endParaRPr lang="pt-BR"/>
        </a:p>
      </dgm:t>
    </dgm:pt>
    <dgm:pt modelId="{236DBF54-6361-44AF-8C10-93DD783E31A7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dirty="0">
              <a:latin typeface="Arial" pitchFamily="34" charset="0"/>
              <a:cs typeface="Arial" pitchFamily="34" charset="0"/>
            </a:rPr>
            <a:t>Reforma que transformou os ERSA em Diretorias Regionais, em 1995, já no processo de desenvolvimento do SUS - 24 </a:t>
          </a:r>
          <a:r>
            <a:rPr lang="pt-BR" sz="1600" b="1" dirty="0">
              <a:latin typeface="Arial" pitchFamily="34" charset="0"/>
              <a:cs typeface="Arial" pitchFamily="34" charset="0"/>
            </a:rPr>
            <a:t>DIR</a:t>
          </a:r>
          <a:r>
            <a:rPr lang="pt-BR" sz="1600" dirty="0">
              <a:latin typeface="Arial" pitchFamily="34" charset="0"/>
              <a:cs typeface="Arial" pitchFamily="34" charset="0"/>
            </a:rPr>
            <a:t> </a:t>
          </a:r>
          <a:endParaRPr lang="pt-BR" sz="1600" dirty="0"/>
        </a:p>
      </dgm:t>
    </dgm:pt>
    <dgm:pt modelId="{40B0BAEE-CDDB-4060-B1EA-E9E7527322AD}" type="parTrans" cxnId="{EAFDA2E4-FC91-44BA-940B-96600D4C5B91}">
      <dgm:prSet/>
      <dgm:spPr/>
      <dgm:t>
        <a:bodyPr/>
        <a:lstStyle/>
        <a:p>
          <a:endParaRPr lang="pt-BR" sz="1800"/>
        </a:p>
      </dgm:t>
    </dgm:pt>
    <dgm:pt modelId="{F1B1468F-F203-4394-A887-EED98D23DAFF}" type="sibTrans" cxnId="{EAFDA2E4-FC91-44BA-940B-96600D4C5B91}">
      <dgm:prSet/>
      <dgm:spPr/>
      <dgm:t>
        <a:bodyPr/>
        <a:lstStyle/>
        <a:p>
          <a:endParaRPr lang="pt-BR"/>
        </a:p>
      </dgm:t>
    </dgm:pt>
    <dgm:pt modelId="{EC8CD78C-862F-495F-96C0-0252DB394279}">
      <dgm:prSet phldrT="[Texto]"/>
      <dgm:spPr/>
      <dgm:t>
        <a:bodyPr/>
        <a:lstStyle/>
        <a:p>
          <a:pPr>
            <a:lnSpc>
              <a:spcPct val="100000"/>
            </a:lnSpc>
          </a:pPr>
          <a:endParaRPr lang="pt-BR" b="1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</a:pPr>
          <a:r>
            <a:rPr lang="pt-BR" b="1">
              <a:latin typeface="Arial" pitchFamily="34" charset="0"/>
              <a:cs typeface="Arial" pitchFamily="34" charset="0"/>
            </a:rPr>
            <a:t>2007</a:t>
          </a:r>
          <a:endParaRPr lang="pt-BR" b="1"/>
        </a:p>
      </dgm:t>
    </dgm:pt>
    <dgm:pt modelId="{88C92FDF-18AB-40F9-A7A3-4AC2D025DBDD}" type="parTrans" cxnId="{BC18EDEF-B6F6-4F58-922D-D7046D910365}">
      <dgm:prSet/>
      <dgm:spPr/>
      <dgm:t>
        <a:bodyPr/>
        <a:lstStyle/>
        <a:p>
          <a:endParaRPr lang="pt-BR" sz="1800"/>
        </a:p>
      </dgm:t>
    </dgm:pt>
    <dgm:pt modelId="{B22037BE-7536-4D43-80E6-01AA180540D9}" type="sibTrans" cxnId="{BC18EDEF-B6F6-4F58-922D-D7046D910365}">
      <dgm:prSet/>
      <dgm:spPr/>
      <dgm:t>
        <a:bodyPr/>
        <a:lstStyle/>
        <a:p>
          <a:endParaRPr lang="pt-BR"/>
        </a:p>
      </dgm:t>
    </dgm:pt>
    <dgm:pt modelId="{0B2FC730-4BEE-43A7-BBDC-239564FDB674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dirty="0">
              <a:latin typeface="Arial" pitchFamily="34" charset="0"/>
              <a:cs typeface="Arial" pitchFamily="34" charset="0"/>
            </a:rPr>
            <a:t>Reforma que cria os Escritórios Regionais de Saúde na década de 80, fase </a:t>
          </a:r>
          <a:r>
            <a:rPr lang="pt-BR" sz="1600" dirty="0" err="1">
              <a:latin typeface="Arial" pitchFamily="34" charset="0"/>
              <a:cs typeface="Arial" pitchFamily="34" charset="0"/>
            </a:rPr>
            <a:t>pré</a:t>
          </a:r>
          <a:r>
            <a:rPr lang="pt-BR" sz="1600" dirty="0">
              <a:latin typeface="Arial" pitchFamily="34" charset="0"/>
              <a:cs typeface="Arial" pitchFamily="34" charset="0"/>
            </a:rPr>
            <a:t> – SUS - 65 </a:t>
          </a:r>
          <a:r>
            <a:rPr lang="pt-BR" sz="1600" b="1" dirty="0">
              <a:latin typeface="Arial" pitchFamily="34" charset="0"/>
              <a:cs typeface="Arial" pitchFamily="34" charset="0"/>
            </a:rPr>
            <a:t>ERSA</a:t>
          </a:r>
          <a:r>
            <a:rPr lang="pt-BR" sz="1600" dirty="0">
              <a:latin typeface="Arial" pitchFamily="34" charset="0"/>
              <a:cs typeface="Arial" pitchFamily="34" charset="0"/>
            </a:rPr>
            <a:t> </a:t>
          </a:r>
          <a:endParaRPr lang="pt-BR" sz="1600" dirty="0"/>
        </a:p>
      </dgm:t>
    </dgm:pt>
    <dgm:pt modelId="{90D6576D-8297-4944-8E19-8AE2323F2E6F}" type="parTrans" cxnId="{6FC06715-D779-45F6-A977-14914CCDBCF2}">
      <dgm:prSet/>
      <dgm:spPr/>
      <dgm:t>
        <a:bodyPr/>
        <a:lstStyle/>
        <a:p>
          <a:endParaRPr lang="pt-BR" sz="1800"/>
        </a:p>
      </dgm:t>
    </dgm:pt>
    <dgm:pt modelId="{5C102B5D-61CB-4528-94FD-9A4EF1B88E3D}" type="sibTrans" cxnId="{6FC06715-D779-45F6-A977-14914CCDBCF2}">
      <dgm:prSet/>
      <dgm:spPr/>
      <dgm:t>
        <a:bodyPr/>
        <a:lstStyle/>
        <a:p>
          <a:endParaRPr lang="pt-BR"/>
        </a:p>
      </dgm:t>
    </dgm:pt>
    <dgm:pt modelId="{07364374-71E6-4149-9DB3-C81886EC2CA5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600">
              <a:latin typeface="Arial" pitchFamily="34" charset="0"/>
              <a:cs typeface="Arial" pitchFamily="34" charset="0"/>
            </a:rPr>
            <a:t>Última reforma que transformou 24 DIR em 17 </a:t>
          </a:r>
          <a:r>
            <a:rPr lang="pt-BR" sz="1600" b="1">
              <a:latin typeface="Arial" pitchFamily="34" charset="0"/>
              <a:cs typeface="Arial" pitchFamily="34" charset="0"/>
            </a:rPr>
            <a:t>DRS</a:t>
          </a:r>
          <a:r>
            <a:rPr lang="pt-BR" sz="1600">
              <a:latin typeface="Arial" pitchFamily="34" charset="0"/>
              <a:cs typeface="Arial" pitchFamily="34" charset="0"/>
            </a:rPr>
            <a:t> </a:t>
          </a:r>
          <a:endParaRPr lang="pt-BR" sz="1600"/>
        </a:p>
      </dgm:t>
    </dgm:pt>
    <dgm:pt modelId="{7D3595D7-DA4C-402E-B906-252DE7655FE4}" type="parTrans" cxnId="{6F777B6E-46F9-44A5-86BB-62B904247B9E}">
      <dgm:prSet/>
      <dgm:spPr/>
      <dgm:t>
        <a:bodyPr/>
        <a:lstStyle/>
        <a:p>
          <a:endParaRPr lang="pt-BR" sz="1800"/>
        </a:p>
      </dgm:t>
    </dgm:pt>
    <dgm:pt modelId="{8E836D60-3B46-406C-85CA-F9A76ADCE14B}" type="sibTrans" cxnId="{6F777B6E-46F9-44A5-86BB-62B904247B9E}">
      <dgm:prSet/>
      <dgm:spPr/>
      <dgm:t>
        <a:bodyPr/>
        <a:lstStyle/>
        <a:p>
          <a:endParaRPr lang="pt-BR"/>
        </a:p>
      </dgm:t>
    </dgm:pt>
    <dgm:pt modelId="{99E372DB-9417-453A-8518-A0439CBAD5B5}">
      <dgm:prSet phldrT="[Texto]"/>
      <dgm:spPr/>
      <dgm:t>
        <a:bodyPr/>
        <a:lstStyle/>
        <a:p>
          <a:pPr>
            <a:lnSpc>
              <a:spcPct val="100000"/>
            </a:lnSpc>
          </a:pPr>
          <a:endParaRPr lang="pt-BR" b="1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</a:pPr>
          <a:r>
            <a:rPr lang="pt-BR" b="1">
              <a:latin typeface="Arial" pitchFamily="34" charset="0"/>
              <a:cs typeface="Arial" pitchFamily="34" charset="0"/>
            </a:rPr>
            <a:t>2001 / 2002</a:t>
          </a:r>
          <a:endParaRPr lang="pt-BR" b="1"/>
        </a:p>
      </dgm:t>
    </dgm:pt>
    <dgm:pt modelId="{A3CEF5E9-CB9C-4668-9828-D84442D7D238}" type="parTrans" cxnId="{061CFDEA-B819-4267-AEE4-4DEDEFA94C34}">
      <dgm:prSet/>
      <dgm:spPr/>
      <dgm:t>
        <a:bodyPr/>
        <a:lstStyle/>
        <a:p>
          <a:endParaRPr lang="pt-BR" sz="1800"/>
        </a:p>
      </dgm:t>
    </dgm:pt>
    <dgm:pt modelId="{E1D10708-B7F9-4708-985E-B4C2B80AEC9C}" type="sibTrans" cxnId="{061CFDEA-B819-4267-AEE4-4DEDEFA94C34}">
      <dgm:prSet/>
      <dgm:spPr/>
      <dgm:t>
        <a:bodyPr/>
        <a:lstStyle/>
        <a:p>
          <a:endParaRPr lang="pt-BR"/>
        </a:p>
      </dgm:t>
    </dgm:pt>
    <dgm:pt modelId="{C5C243B4-00B4-42FD-AD5E-3BC0D9164FAF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600">
              <a:latin typeface="Arial" pitchFamily="34" charset="0"/>
              <a:cs typeface="Arial" pitchFamily="34" charset="0"/>
            </a:rPr>
            <a:t>PDR – NOAS – Criação de 65 </a:t>
          </a:r>
          <a:r>
            <a:rPr lang="pt-BR" sz="1600" b="1">
              <a:latin typeface="Arial" pitchFamily="34" charset="0"/>
              <a:cs typeface="Arial" pitchFamily="34" charset="0"/>
            </a:rPr>
            <a:t>micro-regiões</a:t>
          </a:r>
          <a:r>
            <a:rPr lang="pt-BR" sz="1600">
              <a:latin typeface="Arial" pitchFamily="34" charset="0"/>
              <a:cs typeface="Arial" pitchFamily="34" charset="0"/>
            </a:rPr>
            <a:t> semelhantes aos 65 ERSA – referência técnica, mas não produziu efeitos práticos</a:t>
          </a:r>
          <a:endParaRPr lang="pt-BR" sz="1600"/>
        </a:p>
      </dgm:t>
    </dgm:pt>
    <dgm:pt modelId="{F1AEE40B-9801-4786-ABD9-E1627FF702B5}" type="parTrans" cxnId="{EC5C464C-21A9-4EEF-AC02-6D326F46066E}">
      <dgm:prSet/>
      <dgm:spPr/>
      <dgm:t>
        <a:bodyPr/>
        <a:lstStyle/>
        <a:p>
          <a:endParaRPr lang="pt-BR" sz="1800"/>
        </a:p>
      </dgm:t>
    </dgm:pt>
    <dgm:pt modelId="{D9090B6B-41C4-427E-A547-0F935F920ADD}" type="sibTrans" cxnId="{EC5C464C-21A9-4EEF-AC02-6D326F46066E}">
      <dgm:prSet/>
      <dgm:spPr/>
      <dgm:t>
        <a:bodyPr/>
        <a:lstStyle/>
        <a:p>
          <a:endParaRPr lang="pt-BR"/>
        </a:p>
      </dgm:t>
    </dgm:pt>
    <dgm:pt modelId="{DC133053-7583-4A7A-9A6D-B2203DADD221}" type="pres">
      <dgm:prSet presAssocID="{366CF471-4243-4EED-8374-3330469A5223}" presName="root" presStyleCnt="0">
        <dgm:presLayoutVars>
          <dgm:dir/>
          <dgm:resizeHandles val="exact"/>
        </dgm:presLayoutVars>
      </dgm:prSet>
      <dgm:spPr/>
    </dgm:pt>
    <dgm:pt modelId="{F0E3DB9E-38BA-4A0A-AD9D-D1E4888B74D6}" type="pres">
      <dgm:prSet presAssocID="{8E91F255-4ABF-44F2-A234-81DB9E070A6E}" presName="compNode" presStyleCnt="0"/>
      <dgm:spPr/>
    </dgm:pt>
    <dgm:pt modelId="{F269B172-AFB1-425C-8EC6-0E801579EDAF}" type="pres">
      <dgm:prSet presAssocID="{8E91F255-4ABF-44F2-A234-81DB9E070A6E}" presName="bgRect" presStyleLbl="bgShp" presStyleIdx="0" presStyleCnt="5"/>
      <dgm:spPr/>
    </dgm:pt>
    <dgm:pt modelId="{3295652C-33EB-4618-951A-584F319AC606}" type="pres">
      <dgm:prSet presAssocID="{8E91F255-4ABF-44F2-A234-81DB9E070A6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9E01AC9E-4BBD-43AE-945A-7D677285A9AC}" type="pres">
      <dgm:prSet presAssocID="{8E91F255-4ABF-44F2-A234-81DB9E070A6E}" presName="spaceRect" presStyleCnt="0"/>
      <dgm:spPr/>
    </dgm:pt>
    <dgm:pt modelId="{6B916F24-06BD-4A48-BC87-B9145D392745}" type="pres">
      <dgm:prSet presAssocID="{8E91F255-4ABF-44F2-A234-81DB9E070A6E}" presName="parTx" presStyleLbl="revTx" presStyleIdx="0" presStyleCnt="10">
        <dgm:presLayoutVars>
          <dgm:chMax val="0"/>
          <dgm:chPref val="0"/>
        </dgm:presLayoutVars>
      </dgm:prSet>
      <dgm:spPr/>
    </dgm:pt>
    <dgm:pt modelId="{14C5F0C3-CA3A-4AA1-8A79-B4A69C870C4E}" type="pres">
      <dgm:prSet presAssocID="{8E91F255-4ABF-44F2-A234-81DB9E070A6E}" presName="desTx" presStyleLbl="revTx" presStyleIdx="1" presStyleCnt="10" custScaleX="160594" custLinFactNeighborX="-29023" custLinFactNeighborY="3027">
        <dgm:presLayoutVars/>
      </dgm:prSet>
      <dgm:spPr/>
    </dgm:pt>
    <dgm:pt modelId="{7E55ECAC-7EE6-46FB-A981-F8A40F7EC7D1}" type="pres">
      <dgm:prSet presAssocID="{8A691DE5-C125-4892-806D-7BD3DF4F1350}" presName="sibTrans" presStyleCnt="0"/>
      <dgm:spPr/>
    </dgm:pt>
    <dgm:pt modelId="{5A6153E5-B2DB-446B-ACDC-5E3692A65E26}" type="pres">
      <dgm:prSet presAssocID="{815D4187-F084-4DC2-A432-FC24A3EA5856}" presName="compNode" presStyleCnt="0"/>
      <dgm:spPr/>
    </dgm:pt>
    <dgm:pt modelId="{5E1B6800-D95A-4962-B980-A74FA77F087A}" type="pres">
      <dgm:prSet presAssocID="{815D4187-F084-4DC2-A432-FC24A3EA5856}" presName="bgRect" presStyleLbl="bgShp" presStyleIdx="1" presStyleCnt="5"/>
      <dgm:spPr/>
    </dgm:pt>
    <dgm:pt modelId="{4A5477CF-9971-4F27-9756-C60044528051}" type="pres">
      <dgm:prSet presAssocID="{815D4187-F084-4DC2-A432-FC24A3EA585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CED6F6F-4770-4E69-A262-C173C554E330}" type="pres">
      <dgm:prSet presAssocID="{815D4187-F084-4DC2-A432-FC24A3EA5856}" presName="spaceRect" presStyleCnt="0"/>
      <dgm:spPr/>
    </dgm:pt>
    <dgm:pt modelId="{AFA8F1CE-5330-427F-B8EF-AF77400C3D74}" type="pres">
      <dgm:prSet presAssocID="{815D4187-F084-4DC2-A432-FC24A3EA5856}" presName="parTx" presStyleLbl="revTx" presStyleIdx="2" presStyleCnt="10">
        <dgm:presLayoutVars>
          <dgm:chMax val="0"/>
          <dgm:chPref val="0"/>
        </dgm:presLayoutVars>
      </dgm:prSet>
      <dgm:spPr/>
    </dgm:pt>
    <dgm:pt modelId="{251EAFB3-226C-47EC-A2B4-ED45A709DC66}" type="pres">
      <dgm:prSet presAssocID="{815D4187-F084-4DC2-A432-FC24A3EA5856}" presName="desTx" presStyleLbl="revTx" presStyleIdx="3" presStyleCnt="10" custScaleX="160594" custLinFactNeighborX="-29023" custLinFactNeighborY="3027">
        <dgm:presLayoutVars/>
      </dgm:prSet>
      <dgm:spPr/>
    </dgm:pt>
    <dgm:pt modelId="{5B507D87-C084-4C47-BE03-2668618C0F43}" type="pres">
      <dgm:prSet presAssocID="{AB68AEC1-01C9-47B8-8A63-51CEDD918148}" presName="sibTrans" presStyleCnt="0"/>
      <dgm:spPr/>
    </dgm:pt>
    <dgm:pt modelId="{82CA5CF8-ECED-40A2-BC26-BC91AACAAA0E}" type="pres">
      <dgm:prSet presAssocID="{D1F183AA-8CAB-49CB-89F5-E255D4EFFB27}" presName="compNode" presStyleCnt="0"/>
      <dgm:spPr/>
    </dgm:pt>
    <dgm:pt modelId="{90E44CF9-C03B-4C7D-A4E4-CAE925D9BED6}" type="pres">
      <dgm:prSet presAssocID="{D1F183AA-8CAB-49CB-89F5-E255D4EFFB27}" presName="bgRect" presStyleLbl="bgShp" presStyleIdx="2" presStyleCnt="5"/>
      <dgm:spPr/>
    </dgm:pt>
    <dgm:pt modelId="{45922BF7-E962-4C54-BF84-1C1CA55E48F5}" type="pres">
      <dgm:prSet presAssocID="{D1F183AA-8CAB-49CB-89F5-E255D4EFFB2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FAA05DAE-7CF3-4DBE-B533-6AAECF4107C6}" type="pres">
      <dgm:prSet presAssocID="{D1F183AA-8CAB-49CB-89F5-E255D4EFFB27}" presName="spaceRect" presStyleCnt="0"/>
      <dgm:spPr/>
    </dgm:pt>
    <dgm:pt modelId="{69BE54AF-0279-40BA-9D12-8BB8A5D3A680}" type="pres">
      <dgm:prSet presAssocID="{D1F183AA-8CAB-49CB-89F5-E255D4EFFB27}" presName="parTx" presStyleLbl="revTx" presStyleIdx="4" presStyleCnt="10">
        <dgm:presLayoutVars>
          <dgm:chMax val="0"/>
          <dgm:chPref val="0"/>
        </dgm:presLayoutVars>
      </dgm:prSet>
      <dgm:spPr/>
    </dgm:pt>
    <dgm:pt modelId="{85EFC505-AD0E-45E6-9693-99D020220A22}" type="pres">
      <dgm:prSet presAssocID="{D1F183AA-8CAB-49CB-89F5-E255D4EFFB27}" presName="desTx" presStyleLbl="revTx" presStyleIdx="5" presStyleCnt="10" custScaleX="160594" custLinFactNeighborX="-29023">
        <dgm:presLayoutVars/>
      </dgm:prSet>
      <dgm:spPr/>
    </dgm:pt>
    <dgm:pt modelId="{66E02992-43D3-47B7-9F06-157E1F9F94D2}" type="pres">
      <dgm:prSet presAssocID="{5C357F61-FF70-4B07-BD2A-4338ADEEA07E}" presName="sibTrans" presStyleCnt="0"/>
      <dgm:spPr/>
    </dgm:pt>
    <dgm:pt modelId="{6FE1D6C5-B9F2-4D85-A086-8B36CB9BEC61}" type="pres">
      <dgm:prSet presAssocID="{99E372DB-9417-453A-8518-A0439CBAD5B5}" presName="compNode" presStyleCnt="0"/>
      <dgm:spPr/>
    </dgm:pt>
    <dgm:pt modelId="{D9F3233F-7D21-42D9-9D87-79468532878F}" type="pres">
      <dgm:prSet presAssocID="{99E372DB-9417-453A-8518-A0439CBAD5B5}" presName="bgRect" presStyleLbl="bgShp" presStyleIdx="3" presStyleCnt="5"/>
      <dgm:spPr/>
    </dgm:pt>
    <dgm:pt modelId="{5297CCC8-0048-4AB5-BB56-13E2C8046F4E}" type="pres">
      <dgm:prSet presAssocID="{99E372DB-9417-453A-8518-A0439CBAD5B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3B07A6F-77D9-48BE-AB2E-CA992D78FB1F}" type="pres">
      <dgm:prSet presAssocID="{99E372DB-9417-453A-8518-A0439CBAD5B5}" presName="spaceRect" presStyleCnt="0"/>
      <dgm:spPr/>
    </dgm:pt>
    <dgm:pt modelId="{B158E0AA-0601-420B-990E-44A42A0F14A9}" type="pres">
      <dgm:prSet presAssocID="{99E372DB-9417-453A-8518-A0439CBAD5B5}" presName="parTx" presStyleLbl="revTx" presStyleIdx="6" presStyleCnt="10">
        <dgm:presLayoutVars>
          <dgm:chMax val="0"/>
          <dgm:chPref val="0"/>
        </dgm:presLayoutVars>
      </dgm:prSet>
      <dgm:spPr/>
    </dgm:pt>
    <dgm:pt modelId="{3E2EEE5D-94E0-4BA4-867C-43B70A3A915D}" type="pres">
      <dgm:prSet presAssocID="{99E372DB-9417-453A-8518-A0439CBAD5B5}" presName="desTx" presStyleLbl="revTx" presStyleIdx="7" presStyleCnt="10" custScaleX="160594" custLinFactNeighborX="-29023">
        <dgm:presLayoutVars/>
      </dgm:prSet>
      <dgm:spPr/>
    </dgm:pt>
    <dgm:pt modelId="{0E55853D-E4AA-441D-9847-0BC995649A65}" type="pres">
      <dgm:prSet presAssocID="{E1D10708-B7F9-4708-985E-B4C2B80AEC9C}" presName="sibTrans" presStyleCnt="0"/>
      <dgm:spPr/>
    </dgm:pt>
    <dgm:pt modelId="{FEF11629-6D7F-43FE-A105-B53917A7CBDC}" type="pres">
      <dgm:prSet presAssocID="{EC8CD78C-862F-495F-96C0-0252DB394279}" presName="compNode" presStyleCnt="0"/>
      <dgm:spPr/>
    </dgm:pt>
    <dgm:pt modelId="{EF1DFD33-B7E6-4000-8AAB-605F7F0D08D7}" type="pres">
      <dgm:prSet presAssocID="{EC8CD78C-862F-495F-96C0-0252DB394279}" presName="bgRect" presStyleLbl="bgShp" presStyleIdx="4" presStyleCnt="5"/>
      <dgm:spPr/>
    </dgm:pt>
    <dgm:pt modelId="{A8519D7E-9153-42FC-ADA9-4E8F9698A114}" type="pres">
      <dgm:prSet presAssocID="{EC8CD78C-862F-495F-96C0-0252DB39427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uvem"/>
        </a:ext>
      </dgm:extLst>
    </dgm:pt>
    <dgm:pt modelId="{42EC54C1-DDF6-41E4-9E7B-1620F1A9A33A}" type="pres">
      <dgm:prSet presAssocID="{EC8CD78C-862F-495F-96C0-0252DB394279}" presName="spaceRect" presStyleCnt="0"/>
      <dgm:spPr/>
    </dgm:pt>
    <dgm:pt modelId="{8F202FD3-9F87-4376-9B9E-81016AF0EA0D}" type="pres">
      <dgm:prSet presAssocID="{EC8CD78C-862F-495F-96C0-0252DB394279}" presName="parTx" presStyleLbl="revTx" presStyleIdx="8" presStyleCnt="10">
        <dgm:presLayoutVars>
          <dgm:chMax val="0"/>
          <dgm:chPref val="0"/>
        </dgm:presLayoutVars>
      </dgm:prSet>
      <dgm:spPr/>
    </dgm:pt>
    <dgm:pt modelId="{1E5DE574-F8D6-4BC4-991A-6CE082364BA4}" type="pres">
      <dgm:prSet presAssocID="{EC8CD78C-862F-495F-96C0-0252DB394279}" presName="desTx" presStyleLbl="revTx" presStyleIdx="9" presStyleCnt="10" custScaleX="160594" custLinFactNeighborX="-29023">
        <dgm:presLayoutVars/>
      </dgm:prSet>
      <dgm:spPr/>
    </dgm:pt>
  </dgm:ptLst>
  <dgm:cxnLst>
    <dgm:cxn modelId="{DDD82110-57DF-455D-A242-A1874FC24189}" srcId="{366CF471-4243-4EED-8374-3330469A5223}" destId="{8E91F255-4ABF-44F2-A234-81DB9E070A6E}" srcOrd="0" destOrd="0" parTransId="{FECB5E9A-2A59-40CF-8542-DFF910778F7B}" sibTransId="{8A691DE5-C125-4892-806D-7BD3DF4F1350}"/>
    <dgm:cxn modelId="{6FC06715-D779-45F6-A977-14914CCDBCF2}" srcId="{815D4187-F084-4DC2-A432-FC24A3EA5856}" destId="{0B2FC730-4BEE-43A7-BBDC-239564FDB674}" srcOrd="0" destOrd="0" parTransId="{90D6576D-8297-4944-8E19-8AE2323F2E6F}" sibTransId="{5C102B5D-61CB-4528-94FD-9A4EF1B88E3D}"/>
    <dgm:cxn modelId="{979F8A19-A5A9-46B8-A777-17E650F9D5BC}" type="presOf" srcId="{07364374-71E6-4149-9DB3-C81886EC2CA5}" destId="{1E5DE574-F8D6-4BC4-991A-6CE082364BA4}" srcOrd="0" destOrd="0" presId="urn:microsoft.com/office/officeart/2018/2/layout/IconVerticalSolidList"/>
    <dgm:cxn modelId="{C31CE41D-295A-42D9-9BEC-D8CB04D3E41C}" type="presOf" srcId="{2CCE2320-B92A-4CCB-9C63-62B4A5EFEFBE}" destId="{14C5F0C3-CA3A-4AA1-8A79-B4A69C870C4E}" srcOrd="0" destOrd="0" presId="urn:microsoft.com/office/officeart/2018/2/layout/IconVerticalSolidList"/>
    <dgm:cxn modelId="{62362025-F508-48F3-BA1A-2EDD2EB32780}" type="presOf" srcId="{236DBF54-6361-44AF-8C10-93DD783E31A7}" destId="{85EFC505-AD0E-45E6-9693-99D020220A22}" srcOrd="0" destOrd="0" presId="urn:microsoft.com/office/officeart/2018/2/layout/IconVerticalSolidList"/>
    <dgm:cxn modelId="{DBB5CE67-2087-4D03-A82B-3225AB0329DB}" type="presOf" srcId="{815D4187-F084-4DC2-A432-FC24A3EA5856}" destId="{AFA8F1CE-5330-427F-B8EF-AF77400C3D74}" srcOrd="0" destOrd="0" presId="urn:microsoft.com/office/officeart/2018/2/layout/IconVerticalSolidList"/>
    <dgm:cxn modelId="{B34B2748-EE72-4201-9CA5-FD97F4B44A5A}" type="presOf" srcId="{8E91F255-4ABF-44F2-A234-81DB9E070A6E}" destId="{6B916F24-06BD-4A48-BC87-B9145D392745}" srcOrd="0" destOrd="0" presId="urn:microsoft.com/office/officeart/2018/2/layout/IconVerticalSolidList"/>
    <dgm:cxn modelId="{EC5C464C-21A9-4EEF-AC02-6D326F46066E}" srcId="{99E372DB-9417-453A-8518-A0439CBAD5B5}" destId="{C5C243B4-00B4-42FD-AD5E-3BC0D9164FAF}" srcOrd="0" destOrd="0" parTransId="{F1AEE40B-9801-4786-ABD9-E1627FF702B5}" sibTransId="{D9090B6B-41C4-427E-A547-0F935F920ADD}"/>
    <dgm:cxn modelId="{F107A14C-7374-4410-9CDB-7BE5C897A51E}" type="presOf" srcId="{EC8CD78C-862F-495F-96C0-0252DB394279}" destId="{8F202FD3-9F87-4376-9B9E-81016AF0EA0D}" srcOrd="0" destOrd="0" presId="urn:microsoft.com/office/officeart/2018/2/layout/IconVerticalSolidList"/>
    <dgm:cxn modelId="{6F777B6E-46F9-44A5-86BB-62B904247B9E}" srcId="{EC8CD78C-862F-495F-96C0-0252DB394279}" destId="{07364374-71E6-4149-9DB3-C81886EC2CA5}" srcOrd="0" destOrd="0" parTransId="{7D3595D7-DA4C-402E-B906-252DE7655FE4}" sibTransId="{8E836D60-3B46-406C-85CA-F9A76ADCE14B}"/>
    <dgm:cxn modelId="{9A7E79AF-7BB5-4433-AA49-596BFFD07E0A}" type="presOf" srcId="{0B2FC730-4BEE-43A7-BBDC-239564FDB674}" destId="{251EAFB3-226C-47EC-A2B4-ED45A709DC66}" srcOrd="0" destOrd="0" presId="urn:microsoft.com/office/officeart/2018/2/layout/IconVerticalSolidList"/>
    <dgm:cxn modelId="{D0DCADB9-3289-451F-B2DA-21B621F2B972}" srcId="{366CF471-4243-4EED-8374-3330469A5223}" destId="{815D4187-F084-4DC2-A432-FC24A3EA5856}" srcOrd="1" destOrd="0" parTransId="{0B83A132-E968-41FC-BE85-911B2EE76BF9}" sibTransId="{AB68AEC1-01C9-47B8-8A63-51CEDD918148}"/>
    <dgm:cxn modelId="{DEA3FAB9-B228-48ED-905D-E144A4C99383}" type="presOf" srcId="{C5C243B4-00B4-42FD-AD5E-3BC0D9164FAF}" destId="{3E2EEE5D-94E0-4BA4-867C-43B70A3A915D}" srcOrd="0" destOrd="0" presId="urn:microsoft.com/office/officeart/2018/2/layout/IconVerticalSolidList"/>
    <dgm:cxn modelId="{1D33FBBE-D7C1-44C6-8684-D2270FCE9BF1}" type="presOf" srcId="{99E372DB-9417-453A-8518-A0439CBAD5B5}" destId="{B158E0AA-0601-420B-990E-44A42A0F14A9}" srcOrd="0" destOrd="0" presId="urn:microsoft.com/office/officeart/2018/2/layout/IconVerticalSolidList"/>
    <dgm:cxn modelId="{EEDB89C5-9B32-4F45-8A1E-E40372EDA27A}" type="presOf" srcId="{D1F183AA-8CAB-49CB-89F5-E255D4EFFB27}" destId="{69BE54AF-0279-40BA-9D12-8BB8A5D3A680}" srcOrd="0" destOrd="0" presId="urn:microsoft.com/office/officeart/2018/2/layout/IconVerticalSolidList"/>
    <dgm:cxn modelId="{6238D6D5-5A34-45FC-B51C-BE3D0BEC28A7}" srcId="{8E91F255-4ABF-44F2-A234-81DB9E070A6E}" destId="{2CCE2320-B92A-4CCB-9C63-62B4A5EFEFBE}" srcOrd="0" destOrd="0" parTransId="{CF78332E-83EB-47DB-AD08-5A2F75787AD3}" sibTransId="{045EA984-6961-4C45-81F3-A3530FB5CF07}"/>
    <dgm:cxn modelId="{EAFDA2E4-FC91-44BA-940B-96600D4C5B91}" srcId="{D1F183AA-8CAB-49CB-89F5-E255D4EFFB27}" destId="{236DBF54-6361-44AF-8C10-93DD783E31A7}" srcOrd="0" destOrd="0" parTransId="{40B0BAEE-CDDB-4060-B1EA-E9E7527322AD}" sibTransId="{F1B1468F-F203-4394-A887-EED98D23DAFF}"/>
    <dgm:cxn modelId="{C25B59E5-6C1F-4B73-B817-27D3F4DF2D58}" srcId="{366CF471-4243-4EED-8374-3330469A5223}" destId="{D1F183AA-8CAB-49CB-89F5-E255D4EFFB27}" srcOrd="2" destOrd="0" parTransId="{1700E66A-B741-4E19-A4D8-4A78465099AA}" sibTransId="{5C357F61-FF70-4B07-BD2A-4338ADEEA07E}"/>
    <dgm:cxn modelId="{061CFDEA-B819-4267-AEE4-4DEDEFA94C34}" srcId="{366CF471-4243-4EED-8374-3330469A5223}" destId="{99E372DB-9417-453A-8518-A0439CBAD5B5}" srcOrd="3" destOrd="0" parTransId="{A3CEF5E9-CB9C-4668-9828-D84442D7D238}" sibTransId="{E1D10708-B7F9-4708-985E-B4C2B80AEC9C}"/>
    <dgm:cxn modelId="{BC18EDEF-B6F6-4F58-922D-D7046D910365}" srcId="{366CF471-4243-4EED-8374-3330469A5223}" destId="{EC8CD78C-862F-495F-96C0-0252DB394279}" srcOrd="4" destOrd="0" parTransId="{88C92FDF-18AB-40F9-A7A3-4AC2D025DBDD}" sibTransId="{B22037BE-7536-4D43-80E6-01AA180540D9}"/>
    <dgm:cxn modelId="{372D32F1-F48A-4121-962C-839CC13881D5}" type="presOf" srcId="{366CF471-4243-4EED-8374-3330469A5223}" destId="{DC133053-7583-4A7A-9A6D-B2203DADD221}" srcOrd="0" destOrd="0" presId="urn:microsoft.com/office/officeart/2018/2/layout/IconVerticalSolidList"/>
    <dgm:cxn modelId="{952E4940-DBD2-4E0A-A0A1-7C5B39F3ABEA}" type="presParOf" srcId="{DC133053-7583-4A7A-9A6D-B2203DADD221}" destId="{F0E3DB9E-38BA-4A0A-AD9D-D1E4888B74D6}" srcOrd="0" destOrd="0" presId="urn:microsoft.com/office/officeart/2018/2/layout/IconVerticalSolidList"/>
    <dgm:cxn modelId="{EB3D7957-3D40-4DA8-A8DE-5F7B42F27622}" type="presParOf" srcId="{F0E3DB9E-38BA-4A0A-AD9D-D1E4888B74D6}" destId="{F269B172-AFB1-425C-8EC6-0E801579EDAF}" srcOrd="0" destOrd="0" presId="urn:microsoft.com/office/officeart/2018/2/layout/IconVerticalSolidList"/>
    <dgm:cxn modelId="{C0B7612B-42A9-4061-B8F2-3CBE4119406F}" type="presParOf" srcId="{F0E3DB9E-38BA-4A0A-AD9D-D1E4888B74D6}" destId="{3295652C-33EB-4618-951A-584F319AC606}" srcOrd="1" destOrd="0" presId="urn:microsoft.com/office/officeart/2018/2/layout/IconVerticalSolidList"/>
    <dgm:cxn modelId="{B979E1D7-91EB-4ABA-B0DC-02EAB1230CB8}" type="presParOf" srcId="{F0E3DB9E-38BA-4A0A-AD9D-D1E4888B74D6}" destId="{9E01AC9E-4BBD-43AE-945A-7D677285A9AC}" srcOrd="2" destOrd="0" presId="urn:microsoft.com/office/officeart/2018/2/layout/IconVerticalSolidList"/>
    <dgm:cxn modelId="{9CBF3EB3-FAF0-4DEC-8D17-584093B9F995}" type="presParOf" srcId="{F0E3DB9E-38BA-4A0A-AD9D-D1E4888B74D6}" destId="{6B916F24-06BD-4A48-BC87-B9145D392745}" srcOrd="3" destOrd="0" presId="urn:microsoft.com/office/officeart/2018/2/layout/IconVerticalSolidList"/>
    <dgm:cxn modelId="{8A159D36-BC4F-43CA-BB3E-444BC4CB759A}" type="presParOf" srcId="{F0E3DB9E-38BA-4A0A-AD9D-D1E4888B74D6}" destId="{14C5F0C3-CA3A-4AA1-8A79-B4A69C870C4E}" srcOrd="4" destOrd="0" presId="urn:microsoft.com/office/officeart/2018/2/layout/IconVerticalSolidList"/>
    <dgm:cxn modelId="{443D0641-E4DB-42E3-8152-589817C6E1CA}" type="presParOf" srcId="{DC133053-7583-4A7A-9A6D-B2203DADD221}" destId="{7E55ECAC-7EE6-46FB-A981-F8A40F7EC7D1}" srcOrd="1" destOrd="0" presId="urn:microsoft.com/office/officeart/2018/2/layout/IconVerticalSolidList"/>
    <dgm:cxn modelId="{AED89F6F-CA86-4C3B-B06E-E7962D865223}" type="presParOf" srcId="{DC133053-7583-4A7A-9A6D-B2203DADD221}" destId="{5A6153E5-B2DB-446B-ACDC-5E3692A65E26}" srcOrd="2" destOrd="0" presId="urn:microsoft.com/office/officeart/2018/2/layout/IconVerticalSolidList"/>
    <dgm:cxn modelId="{4ABD283D-0199-449F-B3B1-32B1175CAF63}" type="presParOf" srcId="{5A6153E5-B2DB-446B-ACDC-5E3692A65E26}" destId="{5E1B6800-D95A-4962-B980-A74FA77F087A}" srcOrd="0" destOrd="0" presId="urn:microsoft.com/office/officeart/2018/2/layout/IconVerticalSolidList"/>
    <dgm:cxn modelId="{FE030510-461A-4BB7-9455-F6BE39E41270}" type="presParOf" srcId="{5A6153E5-B2DB-446B-ACDC-5E3692A65E26}" destId="{4A5477CF-9971-4F27-9756-C60044528051}" srcOrd="1" destOrd="0" presId="urn:microsoft.com/office/officeart/2018/2/layout/IconVerticalSolidList"/>
    <dgm:cxn modelId="{9178959C-DC01-425E-BEBD-8DD22EE6629B}" type="presParOf" srcId="{5A6153E5-B2DB-446B-ACDC-5E3692A65E26}" destId="{7CED6F6F-4770-4E69-A262-C173C554E330}" srcOrd="2" destOrd="0" presId="urn:microsoft.com/office/officeart/2018/2/layout/IconVerticalSolidList"/>
    <dgm:cxn modelId="{7E8C0CDD-0F45-48E8-BDFA-BA4424953154}" type="presParOf" srcId="{5A6153E5-B2DB-446B-ACDC-5E3692A65E26}" destId="{AFA8F1CE-5330-427F-B8EF-AF77400C3D74}" srcOrd="3" destOrd="0" presId="urn:microsoft.com/office/officeart/2018/2/layout/IconVerticalSolidList"/>
    <dgm:cxn modelId="{77CA696A-B22A-441F-B052-8B01D8EC8F09}" type="presParOf" srcId="{5A6153E5-B2DB-446B-ACDC-5E3692A65E26}" destId="{251EAFB3-226C-47EC-A2B4-ED45A709DC66}" srcOrd="4" destOrd="0" presId="urn:microsoft.com/office/officeart/2018/2/layout/IconVerticalSolidList"/>
    <dgm:cxn modelId="{FB78E888-98B6-4631-BCB6-C9BE81AD5ABB}" type="presParOf" srcId="{DC133053-7583-4A7A-9A6D-B2203DADD221}" destId="{5B507D87-C084-4C47-BE03-2668618C0F43}" srcOrd="3" destOrd="0" presId="urn:microsoft.com/office/officeart/2018/2/layout/IconVerticalSolidList"/>
    <dgm:cxn modelId="{A4DC2204-AA2F-45A6-8879-00476A3765F5}" type="presParOf" srcId="{DC133053-7583-4A7A-9A6D-B2203DADD221}" destId="{82CA5CF8-ECED-40A2-BC26-BC91AACAAA0E}" srcOrd="4" destOrd="0" presId="urn:microsoft.com/office/officeart/2018/2/layout/IconVerticalSolidList"/>
    <dgm:cxn modelId="{EFC1D74B-B379-4A50-8C6C-1333B1003D4B}" type="presParOf" srcId="{82CA5CF8-ECED-40A2-BC26-BC91AACAAA0E}" destId="{90E44CF9-C03B-4C7D-A4E4-CAE925D9BED6}" srcOrd="0" destOrd="0" presId="urn:microsoft.com/office/officeart/2018/2/layout/IconVerticalSolidList"/>
    <dgm:cxn modelId="{55B46D03-6B55-43A2-9BC9-BB0F38D7A4F3}" type="presParOf" srcId="{82CA5CF8-ECED-40A2-BC26-BC91AACAAA0E}" destId="{45922BF7-E962-4C54-BF84-1C1CA55E48F5}" srcOrd="1" destOrd="0" presId="urn:microsoft.com/office/officeart/2018/2/layout/IconVerticalSolidList"/>
    <dgm:cxn modelId="{BC09FA87-86C8-4BC9-A76A-9FD9D12AD9E0}" type="presParOf" srcId="{82CA5CF8-ECED-40A2-BC26-BC91AACAAA0E}" destId="{FAA05DAE-7CF3-4DBE-B533-6AAECF4107C6}" srcOrd="2" destOrd="0" presId="urn:microsoft.com/office/officeart/2018/2/layout/IconVerticalSolidList"/>
    <dgm:cxn modelId="{A47D2641-0A50-40F6-BA06-4BB67DBF204E}" type="presParOf" srcId="{82CA5CF8-ECED-40A2-BC26-BC91AACAAA0E}" destId="{69BE54AF-0279-40BA-9D12-8BB8A5D3A680}" srcOrd="3" destOrd="0" presId="urn:microsoft.com/office/officeart/2018/2/layout/IconVerticalSolidList"/>
    <dgm:cxn modelId="{6620095C-12BC-48F9-A0EB-E7DA5D4E42A6}" type="presParOf" srcId="{82CA5CF8-ECED-40A2-BC26-BC91AACAAA0E}" destId="{85EFC505-AD0E-45E6-9693-99D020220A22}" srcOrd="4" destOrd="0" presId="urn:microsoft.com/office/officeart/2018/2/layout/IconVerticalSolidList"/>
    <dgm:cxn modelId="{788F80A5-15C2-4ED1-8912-534E9CBFCD63}" type="presParOf" srcId="{DC133053-7583-4A7A-9A6D-B2203DADD221}" destId="{66E02992-43D3-47B7-9F06-157E1F9F94D2}" srcOrd="5" destOrd="0" presId="urn:microsoft.com/office/officeart/2018/2/layout/IconVerticalSolidList"/>
    <dgm:cxn modelId="{33CA717C-1829-4711-B939-91FF8E163518}" type="presParOf" srcId="{DC133053-7583-4A7A-9A6D-B2203DADD221}" destId="{6FE1D6C5-B9F2-4D85-A086-8B36CB9BEC61}" srcOrd="6" destOrd="0" presId="urn:microsoft.com/office/officeart/2018/2/layout/IconVerticalSolidList"/>
    <dgm:cxn modelId="{A7225857-368C-4D46-8B8D-66401EDD53BA}" type="presParOf" srcId="{6FE1D6C5-B9F2-4D85-A086-8B36CB9BEC61}" destId="{D9F3233F-7D21-42D9-9D87-79468532878F}" srcOrd="0" destOrd="0" presId="urn:microsoft.com/office/officeart/2018/2/layout/IconVerticalSolidList"/>
    <dgm:cxn modelId="{29CA2C66-4B38-4CB2-BA4E-905E96C87807}" type="presParOf" srcId="{6FE1D6C5-B9F2-4D85-A086-8B36CB9BEC61}" destId="{5297CCC8-0048-4AB5-BB56-13E2C8046F4E}" srcOrd="1" destOrd="0" presId="urn:microsoft.com/office/officeart/2018/2/layout/IconVerticalSolidList"/>
    <dgm:cxn modelId="{CAD767A7-E768-436D-9272-AF55BCD42F51}" type="presParOf" srcId="{6FE1D6C5-B9F2-4D85-A086-8B36CB9BEC61}" destId="{83B07A6F-77D9-48BE-AB2E-CA992D78FB1F}" srcOrd="2" destOrd="0" presId="urn:microsoft.com/office/officeart/2018/2/layout/IconVerticalSolidList"/>
    <dgm:cxn modelId="{0C14FD3B-F1EE-4472-9E8E-8951DD4A2344}" type="presParOf" srcId="{6FE1D6C5-B9F2-4D85-A086-8B36CB9BEC61}" destId="{B158E0AA-0601-420B-990E-44A42A0F14A9}" srcOrd="3" destOrd="0" presId="urn:microsoft.com/office/officeart/2018/2/layout/IconVerticalSolidList"/>
    <dgm:cxn modelId="{EDACC296-55BE-4299-AEEF-9212B92671B2}" type="presParOf" srcId="{6FE1D6C5-B9F2-4D85-A086-8B36CB9BEC61}" destId="{3E2EEE5D-94E0-4BA4-867C-43B70A3A915D}" srcOrd="4" destOrd="0" presId="urn:microsoft.com/office/officeart/2018/2/layout/IconVerticalSolidList"/>
    <dgm:cxn modelId="{E727443A-2BE2-4486-A873-79B98C0DF2C2}" type="presParOf" srcId="{DC133053-7583-4A7A-9A6D-B2203DADD221}" destId="{0E55853D-E4AA-441D-9847-0BC995649A65}" srcOrd="7" destOrd="0" presId="urn:microsoft.com/office/officeart/2018/2/layout/IconVerticalSolidList"/>
    <dgm:cxn modelId="{D7CD6AFD-E1A2-42E7-847E-81439A026758}" type="presParOf" srcId="{DC133053-7583-4A7A-9A6D-B2203DADD221}" destId="{FEF11629-6D7F-43FE-A105-B53917A7CBDC}" srcOrd="8" destOrd="0" presId="urn:microsoft.com/office/officeart/2018/2/layout/IconVerticalSolidList"/>
    <dgm:cxn modelId="{D199C6F9-4E58-48A4-90B7-6037CBCD6A2B}" type="presParOf" srcId="{FEF11629-6D7F-43FE-A105-B53917A7CBDC}" destId="{EF1DFD33-B7E6-4000-8AAB-605F7F0D08D7}" srcOrd="0" destOrd="0" presId="urn:microsoft.com/office/officeart/2018/2/layout/IconVerticalSolidList"/>
    <dgm:cxn modelId="{06A2A9FE-604F-4E47-8FA7-8E254781B969}" type="presParOf" srcId="{FEF11629-6D7F-43FE-A105-B53917A7CBDC}" destId="{A8519D7E-9153-42FC-ADA9-4E8F9698A114}" srcOrd="1" destOrd="0" presId="urn:microsoft.com/office/officeart/2018/2/layout/IconVerticalSolidList"/>
    <dgm:cxn modelId="{028F5A6B-D48B-4D96-A3BB-7518EC1AE89F}" type="presParOf" srcId="{FEF11629-6D7F-43FE-A105-B53917A7CBDC}" destId="{42EC54C1-DDF6-41E4-9E7B-1620F1A9A33A}" srcOrd="2" destOrd="0" presId="urn:microsoft.com/office/officeart/2018/2/layout/IconVerticalSolidList"/>
    <dgm:cxn modelId="{0608C208-8315-4548-B194-54CF0D96CB62}" type="presParOf" srcId="{FEF11629-6D7F-43FE-A105-B53917A7CBDC}" destId="{8F202FD3-9F87-4376-9B9E-81016AF0EA0D}" srcOrd="3" destOrd="0" presId="urn:microsoft.com/office/officeart/2018/2/layout/IconVerticalSolidList"/>
    <dgm:cxn modelId="{5AF37F92-55F6-4C08-99C4-51BA899BAEA6}" type="presParOf" srcId="{FEF11629-6D7F-43FE-A105-B53917A7CBDC}" destId="{1E5DE574-F8D6-4BC4-991A-6CE082364BA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B4B2CF-05B3-44AA-B7E2-69BF81D4B64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E6E44A3-BDEA-4A51-878A-DE3D27B2C5A9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400" b="1"/>
            <a:t>Abril a Junho/2007</a:t>
          </a:r>
        </a:p>
        <a:p>
          <a:r>
            <a:rPr lang="pt-BR" sz="1400"/>
            <a:t>Oficinas Regionais nos DRS </a:t>
          </a:r>
        </a:p>
        <a:p>
          <a:r>
            <a:rPr lang="pt-BR" sz="1400"/>
            <a:t>Construção das Regiões de Saúde e CGR/CIR</a:t>
          </a:r>
          <a:endParaRPr lang="pt-BR" sz="1400" dirty="0"/>
        </a:p>
      </dgm:t>
    </dgm:pt>
    <dgm:pt modelId="{1585F8AD-29A6-4A31-82F9-AAA5F1C17CC3}" type="parTrans" cxnId="{00F65093-E069-4961-BDFF-91C2F7AEE4E4}">
      <dgm:prSet/>
      <dgm:spPr/>
      <dgm:t>
        <a:bodyPr/>
        <a:lstStyle/>
        <a:p>
          <a:endParaRPr lang="pt-BR"/>
        </a:p>
      </dgm:t>
    </dgm:pt>
    <dgm:pt modelId="{37EC3B0E-58DF-4BCB-AB65-20DC04C3611E}" type="sibTrans" cxnId="{00F65093-E069-4961-BDFF-91C2F7AEE4E4}">
      <dgm:prSet/>
      <dgm:spPr/>
      <dgm:t>
        <a:bodyPr/>
        <a:lstStyle/>
        <a:p>
          <a:endParaRPr lang="pt-BR"/>
        </a:p>
      </dgm:t>
    </dgm:pt>
    <dgm:pt modelId="{C39DD7B5-DCC3-4752-BF54-6310947F93F8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400" b="1"/>
            <a:t>Setembro/2007</a:t>
          </a:r>
        </a:p>
        <a:p>
          <a:r>
            <a:rPr lang="pt-BR" sz="1400"/>
            <a:t>Aprovação do Plano Diretor de Regionalização – PDR com 64 Regiões de Saúde – Atual 63 RS</a:t>
          </a:r>
          <a:endParaRPr lang="pt-BR" sz="1400" dirty="0"/>
        </a:p>
      </dgm:t>
    </dgm:pt>
    <dgm:pt modelId="{B65F9658-C727-4594-AF47-8026105AFE69}" type="parTrans" cxnId="{0D97A4E1-5FE9-4869-8AA0-BFE4C0CF51CC}">
      <dgm:prSet/>
      <dgm:spPr/>
      <dgm:t>
        <a:bodyPr/>
        <a:lstStyle/>
        <a:p>
          <a:endParaRPr lang="pt-BR"/>
        </a:p>
      </dgm:t>
    </dgm:pt>
    <dgm:pt modelId="{6EADCDF4-9ACF-4348-957F-1E22B12AC57D}" type="sibTrans" cxnId="{0D97A4E1-5FE9-4869-8AA0-BFE4C0CF51CC}">
      <dgm:prSet/>
      <dgm:spPr/>
      <dgm:t>
        <a:bodyPr/>
        <a:lstStyle/>
        <a:p>
          <a:endParaRPr lang="pt-BR"/>
        </a:p>
      </dgm:t>
    </dgm:pt>
    <dgm:pt modelId="{FD39D510-48E1-4164-84B6-A4F0903126CF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400" b="1" dirty="0"/>
            <a:t>2019</a:t>
          </a:r>
        </a:p>
        <a:p>
          <a:r>
            <a:rPr lang="pt-BR" sz="1400" dirty="0"/>
            <a:t>Início das discussões e proposições referentes ao PRI</a:t>
          </a:r>
        </a:p>
        <a:p>
          <a:r>
            <a:rPr lang="pt-BR" sz="1400" dirty="0"/>
            <a:t>Diretrizes para o PRI</a:t>
          </a:r>
        </a:p>
      </dgm:t>
    </dgm:pt>
    <dgm:pt modelId="{68025A92-DA8D-4142-A22E-704E9BE29657}" type="parTrans" cxnId="{7897D6C9-C8BF-4DF2-8C68-69A41FABEDF9}">
      <dgm:prSet/>
      <dgm:spPr/>
      <dgm:t>
        <a:bodyPr/>
        <a:lstStyle/>
        <a:p>
          <a:endParaRPr lang="pt-BR"/>
        </a:p>
      </dgm:t>
    </dgm:pt>
    <dgm:pt modelId="{5854E8EE-6D9B-4B04-910C-DBD86B4169A3}" type="sibTrans" cxnId="{7897D6C9-C8BF-4DF2-8C68-69A41FABEDF9}">
      <dgm:prSet/>
      <dgm:spPr/>
      <dgm:t>
        <a:bodyPr/>
        <a:lstStyle/>
        <a:p>
          <a:endParaRPr lang="pt-BR"/>
        </a:p>
      </dgm:t>
    </dgm:pt>
    <dgm:pt modelId="{A0BF814B-EA00-40F4-82EC-652BD184A158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400" b="1"/>
            <a:t>2011</a:t>
          </a:r>
        </a:p>
        <a:p>
          <a:r>
            <a:rPr lang="pt-BR" sz="1400"/>
            <a:t>Constituição de 17 Redes Regionais de Atenção à Saúde-RRAS</a:t>
          </a:r>
        </a:p>
        <a:p>
          <a:r>
            <a:rPr lang="pt-BR" sz="1400"/>
            <a:t>Constituição do CG Rede</a:t>
          </a:r>
        </a:p>
        <a:p>
          <a:r>
            <a:rPr lang="pt-BR" sz="1400"/>
            <a:t>Redes Temáticas</a:t>
          </a:r>
          <a:endParaRPr lang="pt-BR" sz="1400" dirty="0"/>
        </a:p>
      </dgm:t>
    </dgm:pt>
    <dgm:pt modelId="{D6CCB5FC-EC8B-40F1-91BA-A64F707034D7}" type="parTrans" cxnId="{B99CB621-9AC6-498C-9E42-EC9E75024FF1}">
      <dgm:prSet/>
      <dgm:spPr/>
      <dgm:t>
        <a:bodyPr/>
        <a:lstStyle/>
        <a:p>
          <a:endParaRPr lang="pt-BR"/>
        </a:p>
      </dgm:t>
    </dgm:pt>
    <dgm:pt modelId="{1A5CC896-E05C-4A26-8C37-0E52C33A0048}" type="sibTrans" cxnId="{B99CB621-9AC6-498C-9E42-EC9E75024FF1}">
      <dgm:prSet/>
      <dgm:spPr/>
      <dgm:t>
        <a:bodyPr/>
        <a:lstStyle/>
        <a:p>
          <a:endParaRPr lang="pt-BR"/>
        </a:p>
      </dgm:t>
    </dgm:pt>
    <dgm:pt modelId="{301549A6-C179-4973-BE3C-671D56392963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400" b="1"/>
            <a:t>2007-2008</a:t>
          </a:r>
        </a:p>
        <a:p>
          <a:r>
            <a:rPr lang="pt-BR" sz="1400"/>
            <a:t>Programação Pactuada e Integrada - PPI</a:t>
          </a:r>
          <a:endParaRPr lang="pt-BR" sz="1400" dirty="0"/>
        </a:p>
      </dgm:t>
    </dgm:pt>
    <dgm:pt modelId="{E9D6F5EF-9554-4CF5-8E6E-D18E5C82F9F5}" type="parTrans" cxnId="{514E1189-4815-4680-BE6F-508824DBC71E}">
      <dgm:prSet/>
      <dgm:spPr/>
      <dgm:t>
        <a:bodyPr/>
        <a:lstStyle/>
        <a:p>
          <a:endParaRPr lang="pt-BR"/>
        </a:p>
      </dgm:t>
    </dgm:pt>
    <dgm:pt modelId="{F1ACDAE3-4128-48D9-807D-CDE5D4D2B9AE}" type="sibTrans" cxnId="{514E1189-4815-4680-BE6F-508824DBC71E}">
      <dgm:prSet/>
      <dgm:spPr/>
      <dgm:t>
        <a:bodyPr/>
        <a:lstStyle/>
        <a:p>
          <a:endParaRPr lang="pt-BR"/>
        </a:p>
      </dgm:t>
    </dgm:pt>
    <dgm:pt modelId="{A597A940-7766-43AA-A41A-082DD575CA2F}" type="pres">
      <dgm:prSet presAssocID="{A4B4B2CF-05B3-44AA-B7E2-69BF81D4B64D}" presName="CompostProcess" presStyleCnt="0">
        <dgm:presLayoutVars>
          <dgm:dir/>
          <dgm:resizeHandles val="exact"/>
        </dgm:presLayoutVars>
      </dgm:prSet>
      <dgm:spPr/>
    </dgm:pt>
    <dgm:pt modelId="{DC7802D4-F18E-49A9-ADE0-FAE2D704C4B4}" type="pres">
      <dgm:prSet presAssocID="{A4B4B2CF-05B3-44AA-B7E2-69BF81D4B64D}" presName="arrow" presStyleLbl="bgShp" presStyleIdx="0" presStyleCnt="1"/>
      <dgm:spPr/>
    </dgm:pt>
    <dgm:pt modelId="{7458FA14-EFA7-4784-AED9-DCDA39C38F8F}" type="pres">
      <dgm:prSet presAssocID="{A4B4B2CF-05B3-44AA-B7E2-69BF81D4B64D}" presName="linearProcess" presStyleCnt="0"/>
      <dgm:spPr/>
    </dgm:pt>
    <dgm:pt modelId="{179221EF-6EF6-4DB9-8ABD-13E0E5976CBD}" type="pres">
      <dgm:prSet presAssocID="{9E6E44A3-BDEA-4A51-878A-DE3D27B2C5A9}" presName="textNode" presStyleLbl="node1" presStyleIdx="0" presStyleCnt="5" custScaleY="95402">
        <dgm:presLayoutVars>
          <dgm:bulletEnabled val="1"/>
        </dgm:presLayoutVars>
      </dgm:prSet>
      <dgm:spPr/>
    </dgm:pt>
    <dgm:pt modelId="{FFE8ABDB-953E-468C-B053-FABB00F00EEC}" type="pres">
      <dgm:prSet presAssocID="{37EC3B0E-58DF-4BCB-AB65-20DC04C3611E}" presName="sibTrans" presStyleCnt="0"/>
      <dgm:spPr/>
    </dgm:pt>
    <dgm:pt modelId="{7D89BDD6-983E-447A-A369-F27495F444CA}" type="pres">
      <dgm:prSet presAssocID="{C39DD7B5-DCC3-4752-BF54-6310947F93F8}" presName="textNode" presStyleLbl="node1" presStyleIdx="1" presStyleCnt="5" custScaleY="95402">
        <dgm:presLayoutVars>
          <dgm:bulletEnabled val="1"/>
        </dgm:presLayoutVars>
      </dgm:prSet>
      <dgm:spPr/>
    </dgm:pt>
    <dgm:pt modelId="{9B509AEA-0C9A-42D6-B650-753603BE58E2}" type="pres">
      <dgm:prSet presAssocID="{6EADCDF4-9ACF-4348-957F-1E22B12AC57D}" presName="sibTrans" presStyleCnt="0"/>
      <dgm:spPr/>
    </dgm:pt>
    <dgm:pt modelId="{86BE274F-309A-44BC-AC5E-9788A11DB3D0}" type="pres">
      <dgm:prSet presAssocID="{301549A6-C179-4973-BE3C-671D56392963}" presName="textNode" presStyleLbl="node1" presStyleIdx="2" presStyleCnt="5" custScaleY="95402">
        <dgm:presLayoutVars>
          <dgm:bulletEnabled val="1"/>
        </dgm:presLayoutVars>
      </dgm:prSet>
      <dgm:spPr/>
    </dgm:pt>
    <dgm:pt modelId="{F62869F3-C79A-4BE8-890C-4D33944B9274}" type="pres">
      <dgm:prSet presAssocID="{F1ACDAE3-4128-48D9-807D-CDE5D4D2B9AE}" presName="sibTrans" presStyleCnt="0"/>
      <dgm:spPr/>
    </dgm:pt>
    <dgm:pt modelId="{E0BFEE3F-F95D-407B-9C0D-496740A03377}" type="pres">
      <dgm:prSet presAssocID="{A0BF814B-EA00-40F4-82EC-652BD184A158}" presName="textNode" presStyleLbl="node1" presStyleIdx="3" presStyleCnt="5" custScaleY="95402">
        <dgm:presLayoutVars>
          <dgm:bulletEnabled val="1"/>
        </dgm:presLayoutVars>
      </dgm:prSet>
      <dgm:spPr/>
    </dgm:pt>
    <dgm:pt modelId="{AD83D4D0-6289-4DD7-81BF-568ACF293220}" type="pres">
      <dgm:prSet presAssocID="{1A5CC896-E05C-4A26-8C37-0E52C33A0048}" presName="sibTrans" presStyleCnt="0"/>
      <dgm:spPr/>
    </dgm:pt>
    <dgm:pt modelId="{67605A26-F54E-4314-96F3-3BDED7E30821}" type="pres">
      <dgm:prSet presAssocID="{FD39D510-48E1-4164-84B6-A4F0903126CF}" presName="textNode" presStyleLbl="node1" presStyleIdx="4" presStyleCnt="5" custScaleY="95402">
        <dgm:presLayoutVars>
          <dgm:bulletEnabled val="1"/>
        </dgm:presLayoutVars>
      </dgm:prSet>
      <dgm:spPr/>
    </dgm:pt>
  </dgm:ptLst>
  <dgm:cxnLst>
    <dgm:cxn modelId="{B99CB621-9AC6-498C-9E42-EC9E75024FF1}" srcId="{A4B4B2CF-05B3-44AA-B7E2-69BF81D4B64D}" destId="{A0BF814B-EA00-40F4-82EC-652BD184A158}" srcOrd="3" destOrd="0" parTransId="{D6CCB5FC-EC8B-40F1-91BA-A64F707034D7}" sibTransId="{1A5CC896-E05C-4A26-8C37-0E52C33A0048}"/>
    <dgm:cxn modelId="{FC79913B-D573-457D-B4E7-21DD7700BD9D}" type="presOf" srcId="{301549A6-C179-4973-BE3C-671D56392963}" destId="{86BE274F-309A-44BC-AC5E-9788A11DB3D0}" srcOrd="0" destOrd="0" presId="urn:microsoft.com/office/officeart/2005/8/layout/hProcess9"/>
    <dgm:cxn modelId="{0CE32C53-E38F-4F42-B892-AEC07A6BDC6C}" type="presOf" srcId="{A0BF814B-EA00-40F4-82EC-652BD184A158}" destId="{E0BFEE3F-F95D-407B-9C0D-496740A03377}" srcOrd="0" destOrd="0" presId="urn:microsoft.com/office/officeart/2005/8/layout/hProcess9"/>
    <dgm:cxn modelId="{514E1189-4815-4680-BE6F-508824DBC71E}" srcId="{A4B4B2CF-05B3-44AA-B7E2-69BF81D4B64D}" destId="{301549A6-C179-4973-BE3C-671D56392963}" srcOrd="2" destOrd="0" parTransId="{E9D6F5EF-9554-4CF5-8E6E-D18E5C82F9F5}" sibTransId="{F1ACDAE3-4128-48D9-807D-CDE5D4D2B9AE}"/>
    <dgm:cxn modelId="{00F65093-E069-4961-BDFF-91C2F7AEE4E4}" srcId="{A4B4B2CF-05B3-44AA-B7E2-69BF81D4B64D}" destId="{9E6E44A3-BDEA-4A51-878A-DE3D27B2C5A9}" srcOrd="0" destOrd="0" parTransId="{1585F8AD-29A6-4A31-82F9-AAA5F1C17CC3}" sibTransId="{37EC3B0E-58DF-4BCB-AB65-20DC04C3611E}"/>
    <dgm:cxn modelId="{87F30D9D-CD7A-442A-A092-949664A215D5}" type="presOf" srcId="{9E6E44A3-BDEA-4A51-878A-DE3D27B2C5A9}" destId="{179221EF-6EF6-4DB9-8ABD-13E0E5976CBD}" srcOrd="0" destOrd="0" presId="urn:microsoft.com/office/officeart/2005/8/layout/hProcess9"/>
    <dgm:cxn modelId="{A7FA40B4-586C-4D5C-ABA6-BBC23B6B31EC}" type="presOf" srcId="{A4B4B2CF-05B3-44AA-B7E2-69BF81D4B64D}" destId="{A597A940-7766-43AA-A41A-082DD575CA2F}" srcOrd="0" destOrd="0" presId="urn:microsoft.com/office/officeart/2005/8/layout/hProcess9"/>
    <dgm:cxn modelId="{7897D6C9-C8BF-4DF2-8C68-69A41FABEDF9}" srcId="{A4B4B2CF-05B3-44AA-B7E2-69BF81D4B64D}" destId="{FD39D510-48E1-4164-84B6-A4F0903126CF}" srcOrd="4" destOrd="0" parTransId="{68025A92-DA8D-4142-A22E-704E9BE29657}" sibTransId="{5854E8EE-6D9B-4B04-910C-DBD86B4169A3}"/>
    <dgm:cxn modelId="{A29A01DA-A0A3-4DF1-AC04-B1D2919D0522}" type="presOf" srcId="{C39DD7B5-DCC3-4752-BF54-6310947F93F8}" destId="{7D89BDD6-983E-447A-A369-F27495F444CA}" srcOrd="0" destOrd="0" presId="urn:microsoft.com/office/officeart/2005/8/layout/hProcess9"/>
    <dgm:cxn modelId="{0D97A4E1-5FE9-4869-8AA0-BFE4C0CF51CC}" srcId="{A4B4B2CF-05B3-44AA-B7E2-69BF81D4B64D}" destId="{C39DD7B5-DCC3-4752-BF54-6310947F93F8}" srcOrd="1" destOrd="0" parTransId="{B65F9658-C727-4594-AF47-8026105AFE69}" sibTransId="{6EADCDF4-9ACF-4348-957F-1E22B12AC57D}"/>
    <dgm:cxn modelId="{80B57BEA-49CF-48D9-831F-904EBA1BCF36}" type="presOf" srcId="{FD39D510-48E1-4164-84B6-A4F0903126CF}" destId="{67605A26-F54E-4314-96F3-3BDED7E30821}" srcOrd="0" destOrd="0" presId="urn:microsoft.com/office/officeart/2005/8/layout/hProcess9"/>
    <dgm:cxn modelId="{88A12A7D-7122-4454-AA82-788908275008}" type="presParOf" srcId="{A597A940-7766-43AA-A41A-082DD575CA2F}" destId="{DC7802D4-F18E-49A9-ADE0-FAE2D704C4B4}" srcOrd="0" destOrd="0" presId="urn:microsoft.com/office/officeart/2005/8/layout/hProcess9"/>
    <dgm:cxn modelId="{F88A413E-D468-4E69-B499-5DF584564BDA}" type="presParOf" srcId="{A597A940-7766-43AA-A41A-082DD575CA2F}" destId="{7458FA14-EFA7-4784-AED9-DCDA39C38F8F}" srcOrd="1" destOrd="0" presId="urn:microsoft.com/office/officeart/2005/8/layout/hProcess9"/>
    <dgm:cxn modelId="{37528D9F-4CAA-49FE-9B33-1C278F177337}" type="presParOf" srcId="{7458FA14-EFA7-4784-AED9-DCDA39C38F8F}" destId="{179221EF-6EF6-4DB9-8ABD-13E0E5976CBD}" srcOrd="0" destOrd="0" presId="urn:microsoft.com/office/officeart/2005/8/layout/hProcess9"/>
    <dgm:cxn modelId="{2FF9C9C3-D351-4998-B4FE-6AAB648E0148}" type="presParOf" srcId="{7458FA14-EFA7-4784-AED9-DCDA39C38F8F}" destId="{FFE8ABDB-953E-468C-B053-FABB00F00EEC}" srcOrd="1" destOrd="0" presId="urn:microsoft.com/office/officeart/2005/8/layout/hProcess9"/>
    <dgm:cxn modelId="{55C17380-C568-41BC-A1E8-93C9615E496F}" type="presParOf" srcId="{7458FA14-EFA7-4784-AED9-DCDA39C38F8F}" destId="{7D89BDD6-983E-447A-A369-F27495F444CA}" srcOrd="2" destOrd="0" presId="urn:microsoft.com/office/officeart/2005/8/layout/hProcess9"/>
    <dgm:cxn modelId="{6F3625D5-9E42-434C-9652-14C05C7633B5}" type="presParOf" srcId="{7458FA14-EFA7-4784-AED9-DCDA39C38F8F}" destId="{9B509AEA-0C9A-42D6-B650-753603BE58E2}" srcOrd="3" destOrd="0" presId="urn:microsoft.com/office/officeart/2005/8/layout/hProcess9"/>
    <dgm:cxn modelId="{8FDCDDD3-6AF7-436E-A376-C6CB493630B9}" type="presParOf" srcId="{7458FA14-EFA7-4784-AED9-DCDA39C38F8F}" destId="{86BE274F-309A-44BC-AC5E-9788A11DB3D0}" srcOrd="4" destOrd="0" presId="urn:microsoft.com/office/officeart/2005/8/layout/hProcess9"/>
    <dgm:cxn modelId="{2D57DD64-59A7-4BFE-8F1F-C7AE29C5CB35}" type="presParOf" srcId="{7458FA14-EFA7-4784-AED9-DCDA39C38F8F}" destId="{F62869F3-C79A-4BE8-890C-4D33944B9274}" srcOrd="5" destOrd="0" presId="urn:microsoft.com/office/officeart/2005/8/layout/hProcess9"/>
    <dgm:cxn modelId="{F035899A-6A87-4F6A-A3EB-644D16AC99D2}" type="presParOf" srcId="{7458FA14-EFA7-4784-AED9-DCDA39C38F8F}" destId="{E0BFEE3F-F95D-407B-9C0D-496740A03377}" srcOrd="6" destOrd="0" presId="urn:microsoft.com/office/officeart/2005/8/layout/hProcess9"/>
    <dgm:cxn modelId="{6B0CCFEA-A9E7-4AEE-B686-FA7570D5F82A}" type="presParOf" srcId="{7458FA14-EFA7-4784-AED9-DCDA39C38F8F}" destId="{AD83D4D0-6289-4DD7-81BF-568ACF293220}" srcOrd="7" destOrd="0" presId="urn:microsoft.com/office/officeart/2005/8/layout/hProcess9"/>
    <dgm:cxn modelId="{93A8920C-F69B-4AD8-8284-92B939727762}" type="presParOf" srcId="{7458FA14-EFA7-4784-AED9-DCDA39C38F8F}" destId="{67605A26-F54E-4314-96F3-3BDED7E3082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299E80-C06A-4DEB-A14E-9636E69CD2A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pt-BR"/>
        </a:p>
      </dgm:t>
    </dgm:pt>
    <dgm:pt modelId="{8DB3E536-EF4C-4615-813C-D2CB74021A89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2019</a:t>
          </a:r>
        </a:p>
      </dgm:t>
    </dgm:pt>
    <dgm:pt modelId="{F5AA2F9A-A111-406C-A176-9566D748D497}" type="parTrans" cxnId="{101730A7-1849-456C-9C90-2230587B68F8}">
      <dgm:prSet/>
      <dgm:spPr/>
      <dgm:t>
        <a:bodyPr/>
        <a:lstStyle/>
        <a:p>
          <a:endParaRPr lang="pt-BR"/>
        </a:p>
      </dgm:t>
    </dgm:pt>
    <dgm:pt modelId="{D99F59EE-626A-4C8E-B9E7-60864B5B81B6}" type="sibTrans" cxnId="{101730A7-1849-456C-9C90-2230587B68F8}">
      <dgm:prSet/>
      <dgm:spPr/>
      <dgm:t>
        <a:bodyPr/>
        <a:lstStyle/>
        <a:p>
          <a:endParaRPr lang="pt-BR"/>
        </a:p>
      </dgm:t>
    </dgm:pt>
    <dgm:pt modelId="{7BA58544-60F1-41AC-82E4-2217E89E1CD7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Definição de Grupo Estratégico de Gestão Regional</a:t>
          </a:r>
        </a:p>
        <a:p>
          <a:pPr>
            <a:lnSpc>
              <a:spcPct val="100000"/>
            </a:lnSpc>
          </a:pPr>
          <a:r>
            <a:rPr lang="pt-BR"/>
            <a:t>Del.CIB 79/2019</a:t>
          </a:r>
        </a:p>
      </dgm:t>
    </dgm:pt>
    <dgm:pt modelId="{DF639592-AEAA-4C5F-AE3F-49F10CAFE3E6}" type="parTrans" cxnId="{57EF1510-CC05-485B-B711-8BA64881313D}">
      <dgm:prSet/>
      <dgm:spPr/>
      <dgm:t>
        <a:bodyPr/>
        <a:lstStyle/>
        <a:p>
          <a:endParaRPr lang="pt-BR"/>
        </a:p>
      </dgm:t>
    </dgm:pt>
    <dgm:pt modelId="{822AFB2D-769D-4579-8A5F-BD266C4302F8}" type="sibTrans" cxnId="{57EF1510-CC05-485B-B711-8BA64881313D}">
      <dgm:prSet/>
      <dgm:spPr/>
      <dgm:t>
        <a:bodyPr/>
        <a:lstStyle/>
        <a:p>
          <a:endParaRPr lang="pt-BR"/>
        </a:p>
      </dgm:t>
    </dgm:pt>
    <dgm:pt modelId="{21B58840-7550-467A-BE7D-069D65F431E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Realização de 3 Oficinas – RRAS 6, RRAS 7 e RRAS 12</a:t>
          </a:r>
        </a:p>
      </dgm:t>
    </dgm:pt>
    <dgm:pt modelId="{65AD478B-BA70-4706-A2F7-896A5F8D7141}" type="parTrans" cxnId="{46E74758-5D7A-4FED-8CBE-388BBCE7667A}">
      <dgm:prSet/>
      <dgm:spPr/>
      <dgm:t>
        <a:bodyPr/>
        <a:lstStyle/>
        <a:p>
          <a:endParaRPr lang="pt-BR"/>
        </a:p>
      </dgm:t>
    </dgm:pt>
    <dgm:pt modelId="{112661C4-DAEF-4F8F-B4D7-1F22161E0552}" type="sibTrans" cxnId="{46E74758-5D7A-4FED-8CBE-388BBCE7667A}">
      <dgm:prSet/>
      <dgm:spPr/>
      <dgm:t>
        <a:bodyPr/>
        <a:lstStyle/>
        <a:p>
          <a:endParaRPr lang="pt-BR"/>
        </a:p>
      </dgm:t>
    </dgm:pt>
    <dgm:pt modelId="{795F41F7-9B84-41A5-B9D7-0AFACCA04148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dirty="0"/>
            <a:t>2020/2022</a:t>
          </a:r>
        </a:p>
      </dgm:t>
    </dgm:pt>
    <dgm:pt modelId="{75E7036C-1610-4C41-8CC0-50C4FB9E76DC}" type="parTrans" cxnId="{2363A830-0EF7-4E39-81AD-99A46C906E53}">
      <dgm:prSet/>
      <dgm:spPr/>
      <dgm:t>
        <a:bodyPr/>
        <a:lstStyle/>
        <a:p>
          <a:endParaRPr lang="pt-BR"/>
        </a:p>
      </dgm:t>
    </dgm:pt>
    <dgm:pt modelId="{9A66EA79-0D63-4CC0-82C8-059AE5298A2C}" type="sibTrans" cxnId="{2363A830-0EF7-4E39-81AD-99A46C906E53}">
      <dgm:prSet/>
      <dgm:spPr/>
      <dgm:t>
        <a:bodyPr/>
        <a:lstStyle/>
        <a:p>
          <a:endParaRPr lang="pt-BR"/>
        </a:p>
      </dgm:t>
    </dgm:pt>
    <dgm:pt modelId="{97B417EA-4109-42C7-AF9B-9AE12DADD6C4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Suspensão dos trabalhos por conta do COVID-19</a:t>
          </a:r>
        </a:p>
      </dgm:t>
    </dgm:pt>
    <dgm:pt modelId="{348BF16F-0747-4A8F-8D90-9624F6173080}" type="parTrans" cxnId="{0C9C8272-6130-4464-83E2-579D51A482B9}">
      <dgm:prSet/>
      <dgm:spPr/>
      <dgm:t>
        <a:bodyPr/>
        <a:lstStyle/>
        <a:p>
          <a:endParaRPr lang="pt-BR"/>
        </a:p>
      </dgm:t>
    </dgm:pt>
    <dgm:pt modelId="{ADD6111D-C17E-4299-B96C-205C98E598A4}" type="sibTrans" cxnId="{0C9C8272-6130-4464-83E2-579D51A482B9}">
      <dgm:prSet/>
      <dgm:spPr/>
      <dgm:t>
        <a:bodyPr/>
        <a:lstStyle/>
        <a:p>
          <a:endParaRPr lang="pt-BR"/>
        </a:p>
      </dgm:t>
    </dgm:pt>
    <dgm:pt modelId="{5F17F937-ECC9-445F-83C1-BDF5C45BCAAA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dirty="0"/>
            <a:t>2023</a:t>
          </a:r>
        </a:p>
      </dgm:t>
    </dgm:pt>
    <dgm:pt modelId="{32AF9CA7-DF55-40ED-A53F-4186827454AC}" type="parTrans" cxnId="{1AC03911-FE87-47FF-A69A-EAFCD4E70A12}">
      <dgm:prSet/>
      <dgm:spPr/>
      <dgm:t>
        <a:bodyPr/>
        <a:lstStyle/>
        <a:p>
          <a:endParaRPr lang="pt-BR"/>
        </a:p>
      </dgm:t>
    </dgm:pt>
    <dgm:pt modelId="{696E5F81-A634-46E9-A65D-B3336D36DCD8}" type="sibTrans" cxnId="{1AC03911-FE87-47FF-A69A-EAFCD4E70A12}">
      <dgm:prSet/>
      <dgm:spPr/>
      <dgm:t>
        <a:bodyPr/>
        <a:lstStyle/>
        <a:p>
          <a:endParaRPr lang="pt-BR"/>
        </a:p>
      </dgm:t>
    </dgm:pt>
    <dgm:pt modelId="{E3C97813-253B-4FBF-82D5-44933FEC78EA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Prioridade de Governo</a:t>
          </a:r>
        </a:p>
        <a:p>
          <a:pPr>
            <a:lnSpc>
              <a:spcPct val="100000"/>
            </a:lnSpc>
          </a:pPr>
          <a:r>
            <a:rPr lang="pt-BR" dirty="0"/>
            <a:t>Cooperação OPAS para o Projeto Regionalização</a:t>
          </a:r>
        </a:p>
        <a:p>
          <a:pPr>
            <a:lnSpc>
              <a:spcPct val="100000"/>
            </a:lnSpc>
          </a:pPr>
          <a:r>
            <a:rPr lang="pt-BR" dirty="0"/>
            <a:t>Evento com Governador – Abril/2023</a:t>
          </a:r>
        </a:p>
      </dgm:t>
    </dgm:pt>
    <dgm:pt modelId="{38FE4138-D9D4-4E82-8D9E-B3693090FA32}" type="parTrans" cxnId="{8817BEDE-86F2-4FD1-8B8F-3B548FFEB1F9}">
      <dgm:prSet/>
      <dgm:spPr/>
      <dgm:t>
        <a:bodyPr/>
        <a:lstStyle/>
        <a:p>
          <a:endParaRPr lang="pt-BR"/>
        </a:p>
      </dgm:t>
    </dgm:pt>
    <dgm:pt modelId="{6C12C426-48A3-41D9-9DAB-8B037556766C}" type="sibTrans" cxnId="{8817BEDE-86F2-4FD1-8B8F-3B548FFEB1F9}">
      <dgm:prSet/>
      <dgm:spPr/>
      <dgm:t>
        <a:bodyPr/>
        <a:lstStyle/>
        <a:p>
          <a:endParaRPr lang="pt-BR"/>
        </a:p>
      </dgm:t>
    </dgm:pt>
    <dgm:pt modelId="{7006D421-41A0-4E76-AF8C-7F7E73FEB15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Criação de Grupo Condutor Tripartite de Regionalização e Gestão Regional</a:t>
          </a:r>
        </a:p>
      </dgm:t>
    </dgm:pt>
    <dgm:pt modelId="{F0A2BDE4-2E9B-4E9E-A32A-5B8A4E9CCAE1}" type="parTrans" cxnId="{E8E0A47A-417C-4F1A-B7D8-AAD243729BCB}">
      <dgm:prSet/>
      <dgm:spPr/>
      <dgm:t>
        <a:bodyPr/>
        <a:lstStyle/>
        <a:p>
          <a:endParaRPr lang="pt-BR"/>
        </a:p>
      </dgm:t>
    </dgm:pt>
    <dgm:pt modelId="{931FAC1E-A910-49A3-8F8E-FF644379D304}" type="sibTrans" cxnId="{E8E0A47A-417C-4F1A-B7D8-AAD243729BCB}">
      <dgm:prSet/>
      <dgm:spPr/>
      <dgm:t>
        <a:bodyPr/>
        <a:lstStyle/>
        <a:p>
          <a:endParaRPr lang="pt-BR"/>
        </a:p>
      </dgm:t>
    </dgm:pt>
    <dgm:pt modelId="{98883D63-4EE3-4774-9FBD-E10199A7575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Realização de 1ª Oficinas disparadoras por RRAS</a:t>
          </a:r>
        </a:p>
        <a:p>
          <a:pPr>
            <a:lnSpc>
              <a:spcPct val="100000"/>
            </a:lnSpc>
          </a:pPr>
          <a:r>
            <a:rPr lang="pt-BR" dirty="0"/>
            <a:t>Maio a Outubro/2023</a:t>
          </a:r>
        </a:p>
      </dgm:t>
    </dgm:pt>
    <dgm:pt modelId="{3D03B5DE-DB4B-4203-819E-3C9AF931E650}" type="parTrans" cxnId="{DF872EF0-17EE-496E-A3D8-3F8173A21AA2}">
      <dgm:prSet/>
      <dgm:spPr/>
      <dgm:t>
        <a:bodyPr/>
        <a:lstStyle/>
        <a:p>
          <a:endParaRPr lang="pt-BR"/>
        </a:p>
      </dgm:t>
    </dgm:pt>
    <dgm:pt modelId="{F6FE4B13-B04F-45CC-BE28-3BBED8AA04A1}" type="sibTrans" cxnId="{DF872EF0-17EE-496E-A3D8-3F8173A21AA2}">
      <dgm:prSet/>
      <dgm:spPr/>
      <dgm:t>
        <a:bodyPr/>
        <a:lstStyle/>
        <a:p>
          <a:endParaRPr lang="pt-BR"/>
        </a:p>
      </dgm:t>
    </dgm:pt>
    <dgm:pt modelId="{9D643F51-E5C1-4523-A2FD-6EC675B39AD6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2024</a:t>
          </a:r>
        </a:p>
      </dgm:t>
    </dgm:pt>
    <dgm:pt modelId="{8ADB038D-9EF0-4C42-997F-F77B0E8C02B6}" type="parTrans" cxnId="{278ACE53-3B24-44A3-8B38-E67F5E5F38E6}">
      <dgm:prSet/>
      <dgm:spPr/>
      <dgm:t>
        <a:bodyPr/>
        <a:lstStyle/>
        <a:p>
          <a:endParaRPr lang="pt-BR"/>
        </a:p>
      </dgm:t>
    </dgm:pt>
    <dgm:pt modelId="{CB8E99DB-8F0B-4BE1-823D-3F73C0A5690A}" type="sibTrans" cxnId="{278ACE53-3B24-44A3-8B38-E67F5E5F38E6}">
      <dgm:prSet/>
      <dgm:spPr/>
      <dgm:t>
        <a:bodyPr/>
        <a:lstStyle/>
        <a:p>
          <a:endParaRPr lang="pt-BR"/>
        </a:p>
      </dgm:t>
    </dgm:pt>
    <dgm:pt modelId="{2A1B68B2-8F8F-4320-BA2E-AD541AFD9626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Realização de 2ª Oficinas  por RRAS</a:t>
          </a:r>
        </a:p>
        <a:p>
          <a:pPr>
            <a:lnSpc>
              <a:spcPct val="100000"/>
            </a:lnSpc>
          </a:pPr>
          <a:r>
            <a:rPr lang="pt-BR" dirty="0"/>
            <a:t>Fevereiro à Março/2024</a:t>
          </a:r>
        </a:p>
      </dgm:t>
    </dgm:pt>
    <dgm:pt modelId="{3F86BE0B-C1E1-4873-A256-DEA00B1D710C}" type="parTrans" cxnId="{B5566577-5DDE-4193-880F-42D58F803AFD}">
      <dgm:prSet/>
      <dgm:spPr/>
      <dgm:t>
        <a:bodyPr/>
        <a:lstStyle/>
        <a:p>
          <a:endParaRPr lang="pt-BR"/>
        </a:p>
      </dgm:t>
    </dgm:pt>
    <dgm:pt modelId="{A88B731C-C4C1-4B40-9FD0-7761E65189C3}" type="sibTrans" cxnId="{B5566577-5DDE-4193-880F-42D58F803AFD}">
      <dgm:prSet/>
      <dgm:spPr/>
      <dgm:t>
        <a:bodyPr/>
        <a:lstStyle/>
        <a:p>
          <a:endParaRPr lang="pt-BR"/>
        </a:p>
      </dgm:t>
    </dgm:pt>
    <dgm:pt modelId="{92FAC858-51B7-4611-B1F4-09FE7C40B6B7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1º Fórum de Experiências Exitosas na constituição de Redes Regionais de Atenção à Saúde - Maio 2024</a:t>
          </a:r>
        </a:p>
      </dgm:t>
    </dgm:pt>
    <dgm:pt modelId="{7ED4DB40-4261-430E-827D-D1D4E2F1EE38}" type="parTrans" cxnId="{5F08C8AA-46F8-4EE1-A2CE-4F799174BAC9}">
      <dgm:prSet/>
      <dgm:spPr/>
      <dgm:t>
        <a:bodyPr/>
        <a:lstStyle/>
        <a:p>
          <a:endParaRPr lang="pt-BR"/>
        </a:p>
      </dgm:t>
    </dgm:pt>
    <dgm:pt modelId="{6EC1239B-9B00-4392-9B07-488EEC8EA50C}" type="sibTrans" cxnId="{5F08C8AA-46F8-4EE1-A2CE-4F799174BAC9}">
      <dgm:prSet/>
      <dgm:spPr/>
      <dgm:t>
        <a:bodyPr/>
        <a:lstStyle/>
        <a:p>
          <a:endParaRPr lang="pt-BR"/>
        </a:p>
      </dgm:t>
    </dgm:pt>
    <dgm:pt modelId="{9817BB1E-83B9-426A-8C4D-F715CE4AF854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Mais de 170 projetos apresentados</a:t>
          </a:r>
        </a:p>
        <a:p>
          <a:pPr>
            <a:lnSpc>
              <a:spcPct val="100000"/>
            </a:lnSpc>
          </a:pPr>
          <a:r>
            <a:rPr lang="pt-BR"/>
            <a:t>38 apresentação oral e 93 banners</a:t>
          </a:r>
        </a:p>
      </dgm:t>
    </dgm:pt>
    <dgm:pt modelId="{FCE69D63-65D1-4EBF-A81E-05FC871275A3}" type="parTrans" cxnId="{FEC07C34-02AB-489E-A1B4-4FA0483C6AB6}">
      <dgm:prSet/>
      <dgm:spPr/>
      <dgm:t>
        <a:bodyPr/>
        <a:lstStyle/>
        <a:p>
          <a:endParaRPr lang="pt-BR"/>
        </a:p>
      </dgm:t>
    </dgm:pt>
    <dgm:pt modelId="{8CD72E69-E527-44BE-BAC7-7A8F59DEC676}" type="sibTrans" cxnId="{FEC07C34-02AB-489E-A1B4-4FA0483C6AB6}">
      <dgm:prSet/>
      <dgm:spPr/>
      <dgm:t>
        <a:bodyPr/>
        <a:lstStyle/>
        <a:p>
          <a:endParaRPr lang="pt-BR"/>
        </a:p>
      </dgm:t>
    </dgm:pt>
    <dgm:pt modelId="{579AF90D-CB97-4D1C-9F0A-07DAEB94AA9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Institui Comitês Executivos de Governança das RAS</a:t>
          </a:r>
        </a:p>
        <a:p>
          <a:pPr>
            <a:lnSpc>
              <a:spcPct val="100000"/>
            </a:lnSpc>
          </a:pPr>
          <a:r>
            <a:rPr lang="pt-BR" dirty="0"/>
            <a:t>Participação PROADI/HAOC</a:t>
          </a:r>
        </a:p>
      </dgm:t>
    </dgm:pt>
    <dgm:pt modelId="{E92694B5-A295-45C7-B33D-C1D3D0AB5F19}" type="parTrans" cxnId="{67D087D1-A9E7-4DAD-9CF8-E362E4B88715}">
      <dgm:prSet/>
      <dgm:spPr/>
      <dgm:t>
        <a:bodyPr/>
        <a:lstStyle/>
        <a:p>
          <a:endParaRPr lang="pt-BR"/>
        </a:p>
      </dgm:t>
    </dgm:pt>
    <dgm:pt modelId="{62F104BB-A3BE-4A71-A2F6-FBA7C51FD625}" type="sibTrans" cxnId="{67D087D1-A9E7-4DAD-9CF8-E362E4B88715}">
      <dgm:prSet/>
      <dgm:spPr/>
      <dgm:t>
        <a:bodyPr/>
        <a:lstStyle/>
        <a:p>
          <a:endParaRPr lang="pt-BR"/>
        </a:p>
      </dgm:t>
    </dgm:pt>
    <dgm:pt modelId="{0217E0A2-2354-4E97-810A-F781E6FC3C9C}" type="pres">
      <dgm:prSet presAssocID="{24299E80-C06A-4DEB-A14E-9636E69CD2A9}" presName="root" presStyleCnt="0">
        <dgm:presLayoutVars>
          <dgm:dir/>
          <dgm:resizeHandles val="exact"/>
        </dgm:presLayoutVars>
      </dgm:prSet>
      <dgm:spPr/>
    </dgm:pt>
    <dgm:pt modelId="{B45006FA-A930-4F98-B412-5DA08BC9D7B2}" type="pres">
      <dgm:prSet presAssocID="{8DB3E536-EF4C-4615-813C-D2CB74021A89}" presName="compNode" presStyleCnt="0"/>
      <dgm:spPr/>
    </dgm:pt>
    <dgm:pt modelId="{40F2D639-F0E4-4F8A-9057-FB7D45DBA333}" type="pres">
      <dgm:prSet presAssocID="{8DB3E536-EF4C-4615-813C-D2CB74021A8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união"/>
        </a:ext>
      </dgm:extLst>
    </dgm:pt>
    <dgm:pt modelId="{82E82703-2A2A-4B49-9249-825C9423757A}" type="pres">
      <dgm:prSet presAssocID="{8DB3E536-EF4C-4615-813C-D2CB74021A89}" presName="iconSpace" presStyleCnt="0"/>
      <dgm:spPr/>
    </dgm:pt>
    <dgm:pt modelId="{A6E8CD9A-74A0-4BA8-A195-798ECAB5DB06}" type="pres">
      <dgm:prSet presAssocID="{8DB3E536-EF4C-4615-813C-D2CB74021A89}" presName="parTx" presStyleLbl="revTx" presStyleIdx="0" presStyleCnt="8">
        <dgm:presLayoutVars>
          <dgm:chMax val="0"/>
          <dgm:chPref val="0"/>
        </dgm:presLayoutVars>
      </dgm:prSet>
      <dgm:spPr/>
    </dgm:pt>
    <dgm:pt modelId="{B35FBBCF-439A-46CB-B920-C2A2C3449AF0}" type="pres">
      <dgm:prSet presAssocID="{8DB3E536-EF4C-4615-813C-D2CB74021A89}" presName="txSpace" presStyleCnt="0"/>
      <dgm:spPr/>
    </dgm:pt>
    <dgm:pt modelId="{23974374-E448-4F33-BF95-B2CD81DA4220}" type="pres">
      <dgm:prSet presAssocID="{8DB3E536-EF4C-4615-813C-D2CB74021A89}" presName="desTx" presStyleLbl="revTx" presStyleIdx="1" presStyleCnt="8">
        <dgm:presLayoutVars/>
      </dgm:prSet>
      <dgm:spPr/>
    </dgm:pt>
    <dgm:pt modelId="{BAE36CD6-1C16-4DB1-96B4-2BF32C234718}" type="pres">
      <dgm:prSet presAssocID="{D99F59EE-626A-4C8E-B9E7-60864B5B81B6}" presName="sibTrans" presStyleCnt="0"/>
      <dgm:spPr/>
    </dgm:pt>
    <dgm:pt modelId="{418EA46E-8BA2-4F89-8B5D-D2D4B5C57DDA}" type="pres">
      <dgm:prSet presAssocID="{795F41F7-9B84-41A5-B9D7-0AFACCA04148}" presName="compNode" presStyleCnt="0"/>
      <dgm:spPr/>
    </dgm:pt>
    <dgm:pt modelId="{9F13EF7A-FFBE-455B-9211-0037FEE33F17}" type="pres">
      <dgm:prSet presAssocID="{795F41F7-9B84-41A5-B9D7-0AFACCA04148}" presName="iconRect" presStyleLbl="node1" presStyleIdx="1" presStyleCnt="4" custLinFactNeighborX="-25773" custLinFactNeighborY="224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694D99F-9681-420A-974D-2867B9200DB8}" type="pres">
      <dgm:prSet presAssocID="{795F41F7-9B84-41A5-B9D7-0AFACCA04148}" presName="iconSpace" presStyleCnt="0"/>
      <dgm:spPr/>
    </dgm:pt>
    <dgm:pt modelId="{3B7531B0-BC27-4C6C-8AA9-89D2E2FCCEC1}" type="pres">
      <dgm:prSet presAssocID="{795F41F7-9B84-41A5-B9D7-0AFACCA04148}" presName="parTx" presStyleLbl="revTx" presStyleIdx="2" presStyleCnt="8" custLinFactNeighborX="-9021" custLinFactNeighborY="5229">
        <dgm:presLayoutVars>
          <dgm:chMax val="0"/>
          <dgm:chPref val="0"/>
        </dgm:presLayoutVars>
      </dgm:prSet>
      <dgm:spPr/>
    </dgm:pt>
    <dgm:pt modelId="{724AB75E-C718-4C70-9D75-D0E03E69F22E}" type="pres">
      <dgm:prSet presAssocID="{795F41F7-9B84-41A5-B9D7-0AFACCA04148}" presName="txSpace" presStyleCnt="0"/>
      <dgm:spPr/>
    </dgm:pt>
    <dgm:pt modelId="{0BDD2015-977B-44BC-AB02-0AC9D976DEE3}" type="pres">
      <dgm:prSet presAssocID="{795F41F7-9B84-41A5-B9D7-0AFACCA04148}" presName="desTx" presStyleLbl="revTx" presStyleIdx="3" presStyleCnt="8" custLinFactNeighborX="-9021" custLinFactNeighborY="518">
        <dgm:presLayoutVars/>
      </dgm:prSet>
      <dgm:spPr/>
    </dgm:pt>
    <dgm:pt modelId="{41465EA6-45DC-4A23-8EBC-ECFD5271BE87}" type="pres">
      <dgm:prSet presAssocID="{9A66EA79-0D63-4CC0-82C8-059AE5298A2C}" presName="sibTrans" presStyleCnt="0"/>
      <dgm:spPr/>
    </dgm:pt>
    <dgm:pt modelId="{F324C020-EB99-4513-A41F-5BCD7EBE4731}" type="pres">
      <dgm:prSet presAssocID="{5F17F937-ECC9-445F-83C1-BDF5C45BCAAA}" presName="compNode" presStyleCnt="0"/>
      <dgm:spPr/>
    </dgm:pt>
    <dgm:pt modelId="{60F7AF52-4FC2-44FE-B677-37D0AA899362}" type="pres">
      <dgm:prSet presAssocID="{5F17F937-ECC9-445F-83C1-BDF5C45BCAAA}" presName="iconRect" presStyleLbl="node1" presStyleIdx="2" presStyleCnt="4" custLinFactNeighborX="-4120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o"/>
        </a:ext>
      </dgm:extLst>
    </dgm:pt>
    <dgm:pt modelId="{99DCC4F6-2B38-4B09-888C-913FA09E74A7}" type="pres">
      <dgm:prSet presAssocID="{5F17F937-ECC9-445F-83C1-BDF5C45BCAAA}" presName="iconSpace" presStyleCnt="0"/>
      <dgm:spPr/>
    </dgm:pt>
    <dgm:pt modelId="{A0C8437B-8501-4AFC-BA97-04B18DAA129A}" type="pres">
      <dgm:prSet presAssocID="{5F17F937-ECC9-445F-83C1-BDF5C45BCAAA}" presName="parTx" presStyleLbl="revTx" presStyleIdx="4" presStyleCnt="8" custLinFactNeighborX="-14424">
        <dgm:presLayoutVars>
          <dgm:chMax val="0"/>
          <dgm:chPref val="0"/>
        </dgm:presLayoutVars>
      </dgm:prSet>
      <dgm:spPr/>
    </dgm:pt>
    <dgm:pt modelId="{494A34DC-FFAE-474B-8C10-4A2DF227D186}" type="pres">
      <dgm:prSet presAssocID="{5F17F937-ECC9-445F-83C1-BDF5C45BCAAA}" presName="txSpace" presStyleCnt="0"/>
      <dgm:spPr/>
    </dgm:pt>
    <dgm:pt modelId="{845ADED0-7BA1-4CE8-B4F8-585B13461A75}" type="pres">
      <dgm:prSet presAssocID="{5F17F937-ECC9-445F-83C1-BDF5C45BCAAA}" presName="desTx" presStyleLbl="revTx" presStyleIdx="5" presStyleCnt="8" custScaleX="157590" custLinFactNeighborX="-15560">
        <dgm:presLayoutVars/>
      </dgm:prSet>
      <dgm:spPr/>
    </dgm:pt>
    <dgm:pt modelId="{6FA396C6-2330-49D8-AB48-DDE57FF1EE35}" type="pres">
      <dgm:prSet presAssocID="{696E5F81-A634-46E9-A65D-B3336D36DCD8}" presName="sibTrans" presStyleCnt="0"/>
      <dgm:spPr/>
    </dgm:pt>
    <dgm:pt modelId="{7070A88E-F12B-428A-A7E6-DF87879A8064}" type="pres">
      <dgm:prSet presAssocID="{9D643F51-E5C1-4523-A2FD-6EC675B39AD6}" presName="compNode" presStyleCnt="0"/>
      <dgm:spPr/>
    </dgm:pt>
    <dgm:pt modelId="{9C2CA310-18B9-4EFD-B958-0293DFCE0479}" type="pres">
      <dgm:prSet presAssocID="{9D643F51-E5C1-4523-A2FD-6EC675B39AD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asco"/>
        </a:ext>
      </dgm:extLst>
    </dgm:pt>
    <dgm:pt modelId="{2BD0B7A0-FD91-4E42-BE8E-2E7F04EF3DD3}" type="pres">
      <dgm:prSet presAssocID="{9D643F51-E5C1-4523-A2FD-6EC675B39AD6}" presName="iconSpace" presStyleCnt="0"/>
      <dgm:spPr/>
    </dgm:pt>
    <dgm:pt modelId="{6928D39A-7EB6-4A6E-A04A-B6CEA8700123}" type="pres">
      <dgm:prSet presAssocID="{9D643F51-E5C1-4523-A2FD-6EC675B39AD6}" presName="parTx" presStyleLbl="revTx" presStyleIdx="6" presStyleCnt="8">
        <dgm:presLayoutVars>
          <dgm:chMax val="0"/>
          <dgm:chPref val="0"/>
        </dgm:presLayoutVars>
      </dgm:prSet>
      <dgm:spPr/>
    </dgm:pt>
    <dgm:pt modelId="{210EFF4A-0F1E-4E96-AC54-18D0555C9ADB}" type="pres">
      <dgm:prSet presAssocID="{9D643F51-E5C1-4523-A2FD-6EC675B39AD6}" presName="txSpace" presStyleCnt="0"/>
      <dgm:spPr/>
    </dgm:pt>
    <dgm:pt modelId="{27C95323-F9BF-4EB6-ADEE-42FC98D1FA10}" type="pres">
      <dgm:prSet presAssocID="{9D643F51-E5C1-4523-A2FD-6EC675B39AD6}" presName="desTx" presStyleLbl="revTx" presStyleIdx="7" presStyleCnt="8">
        <dgm:presLayoutVars/>
      </dgm:prSet>
      <dgm:spPr/>
    </dgm:pt>
  </dgm:ptLst>
  <dgm:cxnLst>
    <dgm:cxn modelId="{F8422902-F7A9-4FC3-9318-720E01192763}" type="presOf" srcId="{2A1B68B2-8F8F-4320-BA2E-AD541AFD9626}" destId="{27C95323-F9BF-4EB6-ADEE-42FC98D1FA10}" srcOrd="0" destOrd="0" presId="urn:microsoft.com/office/officeart/2018/5/layout/CenteredIconLabelDescriptionList"/>
    <dgm:cxn modelId="{57EF1510-CC05-485B-B711-8BA64881313D}" srcId="{8DB3E536-EF4C-4615-813C-D2CB74021A89}" destId="{7BA58544-60F1-41AC-82E4-2217E89E1CD7}" srcOrd="0" destOrd="0" parTransId="{DF639592-AEAA-4C5F-AE3F-49F10CAFE3E6}" sibTransId="{822AFB2D-769D-4579-8A5F-BD266C4302F8}"/>
    <dgm:cxn modelId="{1AC03911-FE87-47FF-A69A-EAFCD4E70A12}" srcId="{24299E80-C06A-4DEB-A14E-9636E69CD2A9}" destId="{5F17F937-ECC9-445F-83C1-BDF5C45BCAAA}" srcOrd="2" destOrd="0" parTransId="{32AF9CA7-DF55-40ED-A53F-4186827454AC}" sibTransId="{696E5F81-A634-46E9-A65D-B3336D36DCD8}"/>
    <dgm:cxn modelId="{1D64FD20-8B70-43CC-B9F9-D15270245DF3}" type="presOf" srcId="{97B417EA-4109-42C7-AF9B-9AE12DADD6C4}" destId="{0BDD2015-977B-44BC-AB02-0AC9D976DEE3}" srcOrd="0" destOrd="0" presId="urn:microsoft.com/office/officeart/2018/5/layout/CenteredIconLabelDescriptionList"/>
    <dgm:cxn modelId="{2363A830-0EF7-4E39-81AD-99A46C906E53}" srcId="{24299E80-C06A-4DEB-A14E-9636E69CD2A9}" destId="{795F41F7-9B84-41A5-B9D7-0AFACCA04148}" srcOrd="1" destOrd="0" parTransId="{75E7036C-1610-4C41-8CC0-50C4FB9E76DC}" sibTransId="{9A66EA79-0D63-4CC0-82C8-059AE5298A2C}"/>
    <dgm:cxn modelId="{FEC07C34-02AB-489E-A1B4-4FA0483C6AB6}" srcId="{9D643F51-E5C1-4523-A2FD-6EC675B39AD6}" destId="{9817BB1E-83B9-426A-8C4D-F715CE4AF854}" srcOrd="2" destOrd="0" parTransId="{FCE69D63-65D1-4EBF-A81E-05FC871275A3}" sibTransId="{8CD72E69-E527-44BE-BAC7-7A8F59DEC676}"/>
    <dgm:cxn modelId="{3E51923D-9ED5-4221-BD07-18AE224C7625}" type="presOf" srcId="{98883D63-4EE3-4774-9FBD-E10199A75752}" destId="{845ADED0-7BA1-4CE8-B4F8-585B13461A75}" srcOrd="0" destOrd="3" presId="urn:microsoft.com/office/officeart/2018/5/layout/CenteredIconLabelDescriptionList"/>
    <dgm:cxn modelId="{5B49C940-CF9A-4C48-848B-E9DF28A753FF}" type="presOf" srcId="{92FAC858-51B7-4611-B1F4-09FE7C40B6B7}" destId="{27C95323-F9BF-4EB6-ADEE-42FC98D1FA10}" srcOrd="0" destOrd="1" presId="urn:microsoft.com/office/officeart/2018/5/layout/CenteredIconLabelDescriptionList"/>
    <dgm:cxn modelId="{DF282445-E80E-41EF-B9B3-A6DD92D548B2}" type="presOf" srcId="{E3C97813-253B-4FBF-82D5-44933FEC78EA}" destId="{845ADED0-7BA1-4CE8-B4F8-585B13461A75}" srcOrd="0" destOrd="0" presId="urn:microsoft.com/office/officeart/2018/5/layout/CenteredIconLabelDescriptionList"/>
    <dgm:cxn modelId="{98A43C47-7A75-4EF2-98AA-819B51AC2249}" type="presOf" srcId="{9817BB1E-83B9-426A-8C4D-F715CE4AF854}" destId="{27C95323-F9BF-4EB6-ADEE-42FC98D1FA10}" srcOrd="0" destOrd="2" presId="urn:microsoft.com/office/officeart/2018/5/layout/CenteredIconLabelDescriptionList"/>
    <dgm:cxn modelId="{0C9C8272-6130-4464-83E2-579D51A482B9}" srcId="{795F41F7-9B84-41A5-B9D7-0AFACCA04148}" destId="{97B417EA-4109-42C7-AF9B-9AE12DADD6C4}" srcOrd="0" destOrd="0" parTransId="{348BF16F-0747-4A8F-8D90-9624F6173080}" sibTransId="{ADD6111D-C17E-4299-B96C-205C98E598A4}"/>
    <dgm:cxn modelId="{278ACE53-3B24-44A3-8B38-E67F5E5F38E6}" srcId="{24299E80-C06A-4DEB-A14E-9636E69CD2A9}" destId="{9D643F51-E5C1-4523-A2FD-6EC675B39AD6}" srcOrd="3" destOrd="0" parTransId="{8ADB038D-9EF0-4C42-997F-F77B0E8C02B6}" sibTransId="{CB8E99DB-8F0B-4BE1-823D-3F73C0A5690A}"/>
    <dgm:cxn modelId="{B5566577-5DDE-4193-880F-42D58F803AFD}" srcId="{9D643F51-E5C1-4523-A2FD-6EC675B39AD6}" destId="{2A1B68B2-8F8F-4320-BA2E-AD541AFD9626}" srcOrd="0" destOrd="0" parTransId="{3F86BE0B-C1E1-4873-A256-DEA00B1D710C}" sibTransId="{A88B731C-C4C1-4B40-9FD0-7761E65189C3}"/>
    <dgm:cxn modelId="{5496D177-E6A4-4505-ADA2-CC66614D3A7F}" type="presOf" srcId="{9D643F51-E5C1-4523-A2FD-6EC675B39AD6}" destId="{6928D39A-7EB6-4A6E-A04A-B6CEA8700123}" srcOrd="0" destOrd="0" presId="urn:microsoft.com/office/officeart/2018/5/layout/CenteredIconLabelDescriptionList"/>
    <dgm:cxn modelId="{46E74758-5D7A-4FED-8CBE-388BBCE7667A}" srcId="{8DB3E536-EF4C-4615-813C-D2CB74021A89}" destId="{21B58840-7550-467A-BE7D-069D65F431E2}" srcOrd="1" destOrd="0" parTransId="{65AD478B-BA70-4706-A2F7-896A5F8D7141}" sibTransId="{112661C4-DAEF-4F8F-B4D7-1F22161E0552}"/>
    <dgm:cxn modelId="{E8E0A47A-417C-4F1A-B7D8-AAD243729BCB}" srcId="{5F17F937-ECC9-445F-83C1-BDF5C45BCAAA}" destId="{7006D421-41A0-4E76-AF8C-7F7E73FEB15C}" srcOrd="1" destOrd="0" parTransId="{F0A2BDE4-2E9B-4E9E-A32A-5B8A4E9CCAE1}" sibTransId="{931FAC1E-A910-49A3-8F8E-FF644379D304}"/>
    <dgm:cxn modelId="{316DF87B-8625-41C4-B9E5-8DD60B14F3C8}" type="presOf" srcId="{21B58840-7550-467A-BE7D-069D65F431E2}" destId="{23974374-E448-4F33-BF95-B2CD81DA4220}" srcOrd="0" destOrd="1" presId="urn:microsoft.com/office/officeart/2018/5/layout/CenteredIconLabelDescriptionList"/>
    <dgm:cxn modelId="{5EABA17D-361B-4A0B-90BE-C15A38979F46}" type="presOf" srcId="{7BA58544-60F1-41AC-82E4-2217E89E1CD7}" destId="{23974374-E448-4F33-BF95-B2CD81DA4220}" srcOrd="0" destOrd="0" presId="urn:microsoft.com/office/officeart/2018/5/layout/CenteredIconLabelDescriptionList"/>
    <dgm:cxn modelId="{A86EBC84-6FA1-4A21-9232-401547DE7283}" type="presOf" srcId="{5F17F937-ECC9-445F-83C1-BDF5C45BCAAA}" destId="{A0C8437B-8501-4AFC-BA97-04B18DAA129A}" srcOrd="0" destOrd="0" presId="urn:microsoft.com/office/officeart/2018/5/layout/CenteredIconLabelDescriptionList"/>
    <dgm:cxn modelId="{D9730DA4-D523-4707-8412-FA08A25FFBBE}" type="presOf" srcId="{24299E80-C06A-4DEB-A14E-9636E69CD2A9}" destId="{0217E0A2-2354-4E97-810A-F781E6FC3C9C}" srcOrd="0" destOrd="0" presId="urn:microsoft.com/office/officeart/2018/5/layout/CenteredIconLabelDescriptionList"/>
    <dgm:cxn modelId="{101730A7-1849-456C-9C90-2230587B68F8}" srcId="{24299E80-C06A-4DEB-A14E-9636E69CD2A9}" destId="{8DB3E536-EF4C-4615-813C-D2CB74021A89}" srcOrd="0" destOrd="0" parTransId="{F5AA2F9A-A111-406C-A176-9566D748D497}" sibTransId="{D99F59EE-626A-4C8E-B9E7-60864B5B81B6}"/>
    <dgm:cxn modelId="{5F08C8AA-46F8-4EE1-A2CE-4F799174BAC9}" srcId="{9D643F51-E5C1-4523-A2FD-6EC675B39AD6}" destId="{92FAC858-51B7-4611-B1F4-09FE7C40B6B7}" srcOrd="1" destOrd="0" parTransId="{7ED4DB40-4261-430E-827D-D1D4E2F1EE38}" sibTransId="{6EC1239B-9B00-4392-9B07-488EEC8EA50C}"/>
    <dgm:cxn modelId="{67D087D1-A9E7-4DAD-9CF8-E362E4B88715}" srcId="{5F17F937-ECC9-445F-83C1-BDF5C45BCAAA}" destId="{579AF90D-CB97-4D1C-9F0A-07DAEB94AA91}" srcOrd="2" destOrd="0" parTransId="{E92694B5-A295-45C7-B33D-C1D3D0AB5F19}" sibTransId="{62F104BB-A3BE-4A71-A2F6-FBA7C51FD625}"/>
    <dgm:cxn modelId="{3994DED2-8A92-428A-A210-AC7118A40DAE}" type="presOf" srcId="{795F41F7-9B84-41A5-B9D7-0AFACCA04148}" destId="{3B7531B0-BC27-4C6C-8AA9-89D2E2FCCEC1}" srcOrd="0" destOrd="0" presId="urn:microsoft.com/office/officeart/2018/5/layout/CenteredIconLabelDescriptionList"/>
    <dgm:cxn modelId="{A964E7D3-446A-4965-B463-237ACEF4BB21}" type="presOf" srcId="{7006D421-41A0-4E76-AF8C-7F7E73FEB15C}" destId="{845ADED0-7BA1-4CE8-B4F8-585B13461A75}" srcOrd="0" destOrd="1" presId="urn:microsoft.com/office/officeart/2018/5/layout/CenteredIconLabelDescriptionList"/>
    <dgm:cxn modelId="{8817BEDE-86F2-4FD1-8B8F-3B548FFEB1F9}" srcId="{5F17F937-ECC9-445F-83C1-BDF5C45BCAAA}" destId="{E3C97813-253B-4FBF-82D5-44933FEC78EA}" srcOrd="0" destOrd="0" parTransId="{38FE4138-D9D4-4E82-8D9E-B3693090FA32}" sibTransId="{6C12C426-48A3-41D9-9DAB-8B037556766C}"/>
    <dgm:cxn modelId="{782FAEE0-56DC-4956-84FF-1A20A8C564D2}" type="presOf" srcId="{579AF90D-CB97-4D1C-9F0A-07DAEB94AA91}" destId="{845ADED0-7BA1-4CE8-B4F8-585B13461A75}" srcOrd="0" destOrd="2" presId="urn:microsoft.com/office/officeart/2018/5/layout/CenteredIconLabelDescriptionList"/>
    <dgm:cxn modelId="{DF872EF0-17EE-496E-A3D8-3F8173A21AA2}" srcId="{5F17F937-ECC9-445F-83C1-BDF5C45BCAAA}" destId="{98883D63-4EE3-4774-9FBD-E10199A75752}" srcOrd="3" destOrd="0" parTransId="{3D03B5DE-DB4B-4203-819E-3C9AF931E650}" sibTransId="{F6FE4B13-B04F-45CC-BE28-3BBED8AA04A1}"/>
    <dgm:cxn modelId="{50DF6FF7-B373-4927-9D52-509D0EDCB1AF}" type="presOf" srcId="{8DB3E536-EF4C-4615-813C-D2CB74021A89}" destId="{A6E8CD9A-74A0-4BA8-A195-798ECAB5DB06}" srcOrd="0" destOrd="0" presId="urn:microsoft.com/office/officeart/2018/5/layout/CenteredIconLabelDescriptionList"/>
    <dgm:cxn modelId="{0A175944-EC7B-4066-9BF8-148FC2825B38}" type="presParOf" srcId="{0217E0A2-2354-4E97-810A-F781E6FC3C9C}" destId="{B45006FA-A930-4F98-B412-5DA08BC9D7B2}" srcOrd="0" destOrd="0" presId="urn:microsoft.com/office/officeart/2018/5/layout/CenteredIconLabelDescriptionList"/>
    <dgm:cxn modelId="{A5BA417D-956E-414B-9238-80B8CDFD2DF5}" type="presParOf" srcId="{B45006FA-A930-4F98-B412-5DA08BC9D7B2}" destId="{40F2D639-F0E4-4F8A-9057-FB7D45DBA333}" srcOrd="0" destOrd="0" presId="urn:microsoft.com/office/officeart/2018/5/layout/CenteredIconLabelDescriptionList"/>
    <dgm:cxn modelId="{5719829E-CF93-44AE-9C08-6BCAAFA51815}" type="presParOf" srcId="{B45006FA-A930-4F98-B412-5DA08BC9D7B2}" destId="{82E82703-2A2A-4B49-9249-825C9423757A}" srcOrd="1" destOrd="0" presId="urn:microsoft.com/office/officeart/2018/5/layout/CenteredIconLabelDescriptionList"/>
    <dgm:cxn modelId="{743221DA-F732-4321-B4A2-31401517EDB1}" type="presParOf" srcId="{B45006FA-A930-4F98-B412-5DA08BC9D7B2}" destId="{A6E8CD9A-74A0-4BA8-A195-798ECAB5DB06}" srcOrd="2" destOrd="0" presId="urn:microsoft.com/office/officeart/2018/5/layout/CenteredIconLabelDescriptionList"/>
    <dgm:cxn modelId="{A92BD3C4-0021-4C04-9C24-F0B9D8D6D551}" type="presParOf" srcId="{B45006FA-A930-4F98-B412-5DA08BC9D7B2}" destId="{B35FBBCF-439A-46CB-B920-C2A2C3449AF0}" srcOrd="3" destOrd="0" presId="urn:microsoft.com/office/officeart/2018/5/layout/CenteredIconLabelDescriptionList"/>
    <dgm:cxn modelId="{DAD0D858-C64E-4FA5-B78F-8DE3E8AFB246}" type="presParOf" srcId="{B45006FA-A930-4F98-B412-5DA08BC9D7B2}" destId="{23974374-E448-4F33-BF95-B2CD81DA4220}" srcOrd="4" destOrd="0" presId="urn:microsoft.com/office/officeart/2018/5/layout/CenteredIconLabelDescriptionList"/>
    <dgm:cxn modelId="{D8924F22-6684-4858-8A06-13AFF1452B2D}" type="presParOf" srcId="{0217E0A2-2354-4E97-810A-F781E6FC3C9C}" destId="{BAE36CD6-1C16-4DB1-96B4-2BF32C234718}" srcOrd="1" destOrd="0" presId="urn:microsoft.com/office/officeart/2018/5/layout/CenteredIconLabelDescriptionList"/>
    <dgm:cxn modelId="{E45B784A-BEF1-4245-A905-402EB1952AEB}" type="presParOf" srcId="{0217E0A2-2354-4E97-810A-F781E6FC3C9C}" destId="{418EA46E-8BA2-4F89-8B5D-D2D4B5C57DDA}" srcOrd="2" destOrd="0" presId="urn:microsoft.com/office/officeart/2018/5/layout/CenteredIconLabelDescriptionList"/>
    <dgm:cxn modelId="{FF3371CC-CF02-4476-8959-D327CEAA6C99}" type="presParOf" srcId="{418EA46E-8BA2-4F89-8B5D-D2D4B5C57DDA}" destId="{9F13EF7A-FFBE-455B-9211-0037FEE33F17}" srcOrd="0" destOrd="0" presId="urn:microsoft.com/office/officeart/2018/5/layout/CenteredIconLabelDescriptionList"/>
    <dgm:cxn modelId="{7D79C7C3-57AE-4455-8F88-A46CA1629224}" type="presParOf" srcId="{418EA46E-8BA2-4F89-8B5D-D2D4B5C57DDA}" destId="{A694D99F-9681-420A-974D-2867B9200DB8}" srcOrd="1" destOrd="0" presId="urn:microsoft.com/office/officeart/2018/5/layout/CenteredIconLabelDescriptionList"/>
    <dgm:cxn modelId="{E7F0CBEC-CD5E-4C22-885D-0FD5C67175B8}" type="presParOf" srcId="{418EA46E-8BA2-4F89-8B5D-D2D4B5C57DDA}" destId="{3B7531B0-BC27-4C6C-8AA9-89D2E2FCCEC1}" srcOrd="2" destOrd="0" presId="urn:microsoft.com/office/officeart/2018/5/layout/CenteredIconLabelDescriptionList"/>
    <dgm:cxn modelId="{F8E7FFD4-CA74-43D0-B0E7-5C63699B215C}" type="presParOf" srcId="{418EA46E-8BA2-4F89-8B5D-D2D4B5C57DDA}" destId="{724AB75E-C718-4C70-9D75-D0E03E69F22E}" srcOrd="3" destOrd="0" presId="urn:microsoft.com/office/officeart/2018/5/layout/CenteredIconLabelDescriptionList"/>
    <dgm:cxn modelId="{3F34470F-D372-4B8E-A6B4-B04C5E732B54}" type="presParOf" srcId="{418EA46E-8BA2-4F89-8B5D-D2D4B5C57DDA}" destId="{0BDD2015-977B-44BC-AB02-0AC9D976DEE3}" srcOrd="4" destOrd="0" presId="urn:microsoft.com/office/officeart/2018/5/layout/CenteredIconLabelDescriptionList"/>
    <dgm:cxn modelId="{884D4A63-D73D-485A-8611-ABE8BEE332EB}" type="presParOf" srcId="{0217E0A2-2354-4E97-810A-F781E6FC3C9C}" destId="{41465EA6-45DC-4A23-8EBC-ECFD5271BE87}" srcOrd="3" destOrd="0" presId="urn:microsoft.com/office/officeart/2018/5/layout/CenteredIconLabelDescriptionList"/>
    <dgm:cxn modelId="{05AAC3D5-613F-4ECE-893A-B40336B841AE}" type="presParOf" srcId="{0217E0A2-2354-4E97-810A-F781E6FC3C9C}" destId="{F324C020-EB99-4513-A41F-5BCD7EBE4731}" srcOrd="4" destOrd="0" presId="urn:microsoft.com/office/officeart/2018/5/layout/CenteredIconLabelDescriptionList"/>
    <dgm:cxn modelId="{2899B2B3-BD37-4BFB-A19D-5C5EA0952815}" type="presParOf" srcId="{F324C020-EB99-4513-A41F-5BCD7EBE4731}" destId="{60F7AF52-4FC2-44FE-B677-37D0AA899362}" srcOrd="0" destOrd="0" presId="urn:microsoft.com/office/officeart/2018/5/layout/CenteredIconLabelDescriptionList"/>
    <dgm:cxn modelId="{8F9DC498-CB4B-426B-A022-7E9A026FFFB6}" type="presParOf" srcId="{F324C020-EB99-4513-A41F-5BCD7EBE4731}" destId="{99DCC4F6-2B38-4B09-888C-913FA09E74A7}" srcOrd="1" destOrd="0" presId="urn:microsoft.com/office/officeart/2018/5/layout/CenteredIconLabelDescriptionList"/>
    <dgm:cxn modelId="{1E93A12E-39A1-4F7D-A245-6F6A917CC171}" type="presParOf" srcId="{F324C020-EB99-4513-A41F-5BCD7EBE4731}" destId="{A0C8437B-8501-4AFC-BA97-04B18DAA129A}" srcOrd="2" destOrd="0" presId="urn:microsoft.com/office/officeart/2018/5/layout/CenteredIconLabelDescriptionList"/>
    <dgm:cxn modelId="{2A6D70AC-260E-4418-9D43-9CD686D8DF40}" type="presParOf" srcId="{F324C020-EB99-4513-A41F-5BCD7EBE4731}" destId="{494A34DC-FFAE-474B-8C10-4A2DF227D186}" srcOrd="3" destOrd="0" presId="urn:microsoft.com/office/officeart/2018/5/layout/CenteredIconLabelDescriptionList"/>
    <dgm:cxn modelId="{83B75E8F-C1F9-4539-9A3F-13A40681EFEF}" type="presParOf" srcId="{F324C020-EB99-4513-A41F-5BCD7EBE4731}" destId="{845ADED0-7BA1-4CE8-B4F8-585B13461A75}" srcOrd="4" destOrd="0" presId="urn:microsoft.com/office/officeart/2018/5/layout/CenteredIconLabelDescriptionList"/>
    <dgm:cxn modelId="{FD2BB2E1-E75E-4290-9B43-4CE571278517}" type="presParOf" srcId="{0217E0A2-2354-4E97-810A-F781E6FC3C9C}" destId="{6FA396C6-2330-49D8-AB48-DDE57FF1EE35}" srcOrd="5" destOrd="0" presId="urn:microsoft.com/office/officeart/2018/5/layout/CenteredIconLabelDescriptionList"/>
    <dgm:cxn modelId="{18A00764-3EED-4942-B925-D406C0C2B7FD}" type="presParOf" srcId="{0217E0A2-2354-4E97-810A-F781E6FC3C9C}" destId="{7070A88E-F12B-428A-A7E6-DF87879A8064}" srcOrd="6" destOrd="0" presId="urn:microsoft.com/office/officeart/2018/5/layout/CenteredIconLabelDescriptionList"/>
    <dgm:cxn modelId="{D88A7E0C-EEC7-4A23-8038-899156E3B22F}" type="presParOf" srcId="{7070A88E-F12B-428A-A7E6-DF87879A8064}" destId="{9C2CA310-18B9-4EFD-B958-0293DFCE0479}" srcOrd="0" destOrd="0" presId="urn:microsoft.com/office/officeart/2018/5/layout/CenteredIconLabelDescriptionList"/>
    <dgm:cxn modelId="{AB8DAB66-7DE9-48A2-A9B5-C1DF23DF397F}" type="presParOf" srcId="{7070A88E-F12B-428A-A7E6-DF87879A8064}" destId="{2BD0B7A0-FD91-4E42-BE8E-2E7F04EF3DD3}" srcOrd="1" destOrd="0" presId="urn:microsoft.com/office/officeart/2018/5/layout/CenteredIconLabelDescriptionList"/>
    <dgm:cxn modelId="{E7B8CA61-43D9-4251-9162-E569B1CD2D7D}" type="presParOf" srcId="{7070A88E-F12B-428A-A7E6-DF87879A8064}" destId="{6928D39A-7EB6-4A6E-A04A-B6CEA8700123}" srcOrd="2" destOrd="0" presId="urn:microsoft.com/office/officeart/2018/5/layout/CenteredIconLabelDescriptionList"/>
    <dgm:cxn modelId="{FF6E5ED9-BF80-436D-8459-4B96D2615C1F}" type="presParOf" srcId="{7070A88E-F12B-428A-A7E6-DF87879A8064}" destId="{210EFF4A-0F1E-4E96-AC54-18D0555C9ADB}" srcOrd="3" destOrd="0" presId="urn:microsoft.com/office/officeart/2018/5/layout/CenteredIconLabelDescriptionList"/>
    <dgm:cxn modelId="{00F42CD0-E1CE-429E-8F23-CFCB9AAFDBA4}" type="presParOf" srcId="{7070A88E-F12B-428A-A7E6-DF87879A8064}" destId="{27C95323-F9BF-4EB6-ADEE-42FC98D1FA1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4373E8-78FE-42D3-B304-14489707B21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B9A7682-AFB3-4901-9A5D-DCB7BBE684B5}">
      <dgm:prSet/>
      <dgm:spPr/>
      <dgm:t>
        <a:bodyPr/>
        <a:lstStyle/>
        <a:p>
          <a:pPr>
            <a:defRPr cap="all"/>
          </a:pPr>
          <a:r>
            <a:rPr lang="pt-BR"/>
            <a:t>Doenças Oncológicas</a:t>
          </a:r>
          <a:endParaRPr lang="en-US"/>
        </a:p>
      </dgm:t>
    </dgm:pt>
    <dgm:pt modelId="{37BDD879-A0A1-4749-99B1-00716BED5470}" type="parTrans" cxnId="{9517625C-4FBE-463F-ABB5-A6AE45D2913D}">
      <dgm:prSet/>
      <dgm:spPr/>
      <dgm:t>
        <a:bodyPr/>
        <a:lstStyle/>
        <a:p>
          <a:endParaRPr lang="en-US"/>
        </a:p>
      </dgm:t>
    </dgm:pt>
    <dgm:pt modelId="{61BA1881-63A5-4A07-BA08-CF84887C733D}" type="sibTrans" cxnId="{9517625C-4FBE-463F-ABB5-A6AE45D2913D}">
      <dgm:prSet/>
      <dgm:spPr/>
      <dgm:t>
        <a:bodyPr/>
        <a:lstStyle/>
        <a:p>
          <a:endParaRPr lang="en-US"/>
        </a:p>
      </dgm:t>
    </dgm:pt>
    <dgm:pt modelId="{AE1E0C4A-0C90-44F2-ACFA-2AD482008A5D}">
      <dgm:prSet/>
      <dgm:spPr/>
      <dgm:t>
        <a:bodyPr/>
        <a:lstStyle/>
        <a:p>
          <a:pPr>
            <a:defRPr cap="all"/>
          </a:pPr>
          <a:r>
            <a:rPr lang="pt-BR"/>
            <a:t>Doenças Cardiovasculares</a:t>
          </a:r>
          <a:endParaRPr lang="en-US"/>
        </a:p>
      </dgm:t>
    </dgm:pt>
    <dgm:pt modelId="{F13D0F44-0A56-4F27-8C2E-5E011E3F1CA3}" type="parTrans" cxnId="{098F76AC-276D-443C-8DC5-F2852F6D74FE}">
      <dgm:prSet/>
      <dgm:spPr/>
      <dgm:t>
        <a:bodyPr/>
        <a:lstStyle/>
        <a:p>
          <a:endParaRPr lang="en-US"/>
        </a:p>
      </dgm:t>
    </dgm:pt>
    <dgm:pt modelId="{96D088BF-FF24-413A-A502-8D6DA5F1CCDD}" type="sibTrans" cxnId="{098F76AC-276D-443C-8DC5-F2852F6D74FE}">
      <dgm:prSet/>
      <dgm:spPr/>
      <dgm:t>
        <a:bodyPr/>
        <a:lstStyle/>
        <a:p>
          <a:endParaRPr lang="en-US"/>
        </a:p>
      </dgm:t>
    </dgm:pt>
    <dgm:pt modelId="{A0D66EE0-BD1C-4DEC-9D7C-A6A76CD07BA9}">
      <dgm:prSet/>
      <dgm:spPr/>
      <dgm:t>
        <a:bodyPr/>
        <a:lstStyle/>
        <a:p>
          <a:pPr>
            <a:defRPr cap="all"/>
          </a:pPr>
          <a:r>
            <a:rPr lang="pt-BR"/>
            <a:t>Saúde Mental</a:t>
          </a:r>
          <a:endParaRPr lang="en-US"/>
        </a:p>
      </dgm:t>
    </dgm:pt>
    <dgm:pt modelId="{864243BC-4811-4F88-9BCD-5417FA8B9DB8}" type="parTrans" cxnId="{0DB9250C-8B4D-41A2-9613-A951663724B8}">
      <dgm:prSet/>
      <dgm:spPr/>
      <dgm:t>
        <a:bodyPr/>
        <a:lstStyle/>
        <a:p>
          <a:endParaRPr lang="en-US"/>
        </a:p>
      </dgm:t>
    </dgm:pt>
    <dgm:pt modelId="{1C08123B-73F3-430F-B5A6-2B7FF00E186D}" type="sibTrans" cxnId="{0DB9250C-8B4D-41A2-9613-A951663724B8}">
      <dgm:prSet/>
      <dgm:spPr/>
      <dgm:t>
        <a:bodyPr/>
        <a:lstStyle/>
        <a:p>
          <a:endParaRPr lang="en-US"/>
        </a:p>
      </dgm:t>
    </dgm:pt>
    <dgm:pt modelId="{2752C68E-6755-47DD-B300-E35833FD2F7E}" type="pres">
      <dgm:prSet presAssocID="{DA4373E8-78FE-42D3-B304-14489707B212}" presName="root" presStyleCnt="0">
        <dgm:presLayoutVars>
          <dgm:dir/>
          <dgm:resizeHandles val="exact"/>
        </dgm:presLayoutVars>
      </dgm:prSet>
      <dgm:spPr/>
    </dgm:pt>
    <dgm:pt modelId="{431BBBEF-D0B7-4D43-8359-6C88CA1F4EB3}" type="pres">
      <dgm:prSet presAssocID="{0B9A7682-AFB3-4901-9A5D-DCB7BBE684B5}" presName="compNode" presStyleCnt="0"/>
      <dgm:spPr/>
    </dgm:pt>
    <dgm:pt modelId="{D56B4C23-8FE8-40DA-8744-FEC1B3D66CD7}" type="pres">
      <dgm:prSet presAssocID="{0B9A7682-AFB3-4901-9A5D-DCB7BBE684B5}" presName="iconBgRect" presStyleLbl="bgShp" presStyleIdx="0" presStyleCnt="3"/>
      <dgm:spPr/>
    </dgm:pt>
    <dgm:pt modelId="{215B699D-D614-4894-8CD6-C2B2A6F7BC97}" type="pres">
      <dgm:prSet presAssocID="{0B9A7682-AFB3-4901-9A5D-DCB7BBE684B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etoscópio"/>
        </a:ext>
      </dgm:extLst>
    </dgm:pt>
    <dgm:pt modelId="{EC490924-0CA9-46FB-9978-51F85FA179EB}" type="pres">
      <dgm:prSet presAssocID="{0B9A7682-AFB3-4901-9A5D-DCB7BBE684B5}" presName="spaceRect" presStyleCnt="0"/>
      <dgm:spPr/>
    </dgm:pt>
    <dgm:pt modelId="{2A6EC59D-EE3D-4753-AF92-03BE9A198669}" type="pres">
      <dgm:prSet presAssocID="{0B9A7682-AFB3-4901-9A5D-DCB7BBE684B5}" presName="textRect" presStyleLbl="revTx" presStyleIdx="0" presStyleCnt="3">
        <dgm:presLayoutVars>
          <dgm:chMax val="1"/>
          <dgm:chPref val="1"/>
        </dgm:presLayoutVars>
      </dgm:prSet>
      <dgm:spPr/>
    </dgm:pt>
    <dgm:pt modelId="{96EFBF86-4647-4A34-8841-66048573D276}" type="pres">
      <dgm:prSet presAssocID="{61BA1881-63A5-4A07-BA08-CF84887C733D}" presName="sibTrans" presStyleCnt="0"/>
      <dgm:spPr/>
    </dgm:pt>
    <dgm:pt modelId="{42E2C07D-5929-42ED-B9C9-57575D62975A}" type="pres">
      <dgm:prSet presAssocID="{AE1E0C4A-0C90-44F2-ACFA-2AD482008A5D}" presName="compNode" presStyleCnt="0"/>
      <dgm:spPr/>
    </dgm:pt>
    <dgm:pt modelId="{3748D3CF-9084-42B2-A761-1F0F890952BC}" type="pres">
      <dgm:prSet presAssocID="{AE1E0C4A-0C90-44F2-ACFA-2AD482008A5D}" presName="iconBgRect" presStyleLbl="bgShp" presStyleIdx="1" presStyleCnt="3"/>
      <dgm:spPr/>
    </dgm:pt>
    <dgm:pt modelId="{48A6CE85-5F0F-4487-9900-18DF115D6271}" type="pres">
      <dgm:prSet presAssocID="{AE1E0C4A-0C90-44F2-ACFA-2AD482008A5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lsação"/>
        </a:ext>
      </dgm:extLst>
    </dgm:pt>
    <dgm:pt modelId="{DBA32E91-C810-4C7B-98C0-CDCBCB374E67}" type="pres">
      <dgm:prSet presAssocID="{AE1E0C4A-0C90-44F2-ACFA-2AD482008A5D}" presName="spaceRect" presStyleCnt="0"/>
      <dgm:spPr/>
    </dgm:pt>
    <dgm:pt modelId="{EB353F3B-7B0B-46C0-AEE0-BE94D65D03F1}" type="pres">
      <dgm:prSet presAssocID="{AE1E0C4A-0C90-44F2-ACFA-2AD482008A5D}" presName="textRect" presStyleLbl="revTx" presStyleIdx="1" presStyleCnt="3">
        <dgm:presLayoutVars>
          <dgm:chMax val="1"/>
          <dgm:chPref val="1"/>
        </dgm:presLayoutVars>
      </dgm:prSet>
      <dgm:spPr/>
    </dgm:pt>
    <dgm:pt modelId="{0C56355A-DF63-47E2-8466-DECFC2645EDC}" type="pres">
      <dgm:prSet presAssocID="{96D088BF-FF24-413A-A502-8D6DA5F1CCDD}" presName="sibTrans" presStyleCnt="0"/>
      <dgm:spPr/>
    </dgm:pt>
    <dgm:pt modelId="{1FE03BDC-59AD-4F04-AAF3-BF0EDF306A9D}" type="pres">
      <dgm:prSet presAssocID="{A0D66EE0-BD1C-4DEC-9D7C-A6A76CD07BA9}" presName="compNode" presStyleCnt="0"/>
      <dgm:spPr/>
    </dgm:pt>
    <dgm:pt modelId="{6E70FBDA-DD75-4182-B7F4-9B1953D1E376}" type="pres">
      <dgm:prSet presAssocID="{A0D66EE0-BD1C-4DEC-9D7C-A6A76CD07BA9}" presName="iconBgRect" presStyleLbl="bgShp" presStyleIdx="2" presStyleCnt="3"/>
      <dgm:spPr/>
    </dgm:pt>
    <dgm:pt modelId="{65A835FD-2B93-42E6-BC10-0DFDDD0278A8}" type="pres">
      <dgm:prSet presAssocID="{A0D66EE0-BD1C-4DEC-9D7C-A6A76CD07B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9809294-F7B2-4FC0-9FBB-430A7A51F5E7}" type="pres">
      <dgm:prSet presAssocID="{A0D66EE0-BD1C-4DEC-9D7C-A6A76CD07BA9}" presName="spaceRect" presStyleCnt="0"/>
      <dgm:spPr/>
    </dgm:pt>
    <dgm:pt modelId="{F2767B60-77D1-4602-BC60-65DC26141E4B}" type="pres">
      <dgm:prSet presAssocID="{A0D66EE0-BD1C-4DEC-9D7C-A6A76CD07BA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DB9250C-8B4D-41A2-9613-A951663724B8}" srcId="{DA4373E8-78FE-42D3-B304-14489707B212}" destId="{A0D66EE0-BD1C-4DEC-9D7C-A6A76CD07BA9}" srcOrd="2" destOrd="0" parTransId="{864243BC-4811-4F88-9BCD-5417FA8B9DB8}" sibTransId="{1C08123B-73F3-430F-B5A6-2B7FF00E186D}"/>
    <dgm:cxn modelId="{E6CE8426-B26D-4A44-8E4E-13C6105FC86A}" type="presOf" srcId="{A0D66EE0-BD1C-4DEC-9D7C-A6A76CD07BA9}" destId="{F2767B60-77D1-4602-BC60-65DC26141E4B}" srcOrd="0" destOrd="0" presId="urn:microsoft.com/office/officeart/2018/5/layout/IconCircleLabelList"/>
    <dgm:cxn modelId="{9517625C-4FBE-463F-ABB5-A6AE45D2913D}" srcId="{DA4373E8-78FE-42D3-B304-14489707B212}" destId="{0B9A7682-AFB3-4901-9A5D-DCB7BBE684B5}" srcOrd="0" destOrd="0" parTransId="{37BDD879-A0A1-4749-99B1-00716BED5470}" sibTransId="{61BA1881-63A5-4A07-BA08-CF84887C733D}"/>
    <dgm:cxn modelId="{70A6215F-FBEE-46C5-A889-EB91AB474210}" type="presOf" srcId="{AE1E0C4A-0C90-44F2-ACFA-2AD482008A5D}" destId="{EB353F3B-7B0B-46C0-AEE0-BE94D65D03F1}" srcOrd="0" destOrd="0" presId="urn:microsoft.com/office/officeart/2018/5/layout/IconCircleLabelList"/>
    <dgm:cxn modelId="{F708884A-D4EE-4D59-ACD7-E4C3A5765FE5}" type="presOf" srcId="{0B9A7682-AFB3-4901-9A5D-DCB7BBE684B5}" destId="{2A6EC59D-EE3D-4753-AF92-03BE9A198669}" srcOrd="0" destOrd="0" presId="urn:microsoft.com/office/officeart/2018/5/layout/IconCircleLabelList"/>
    <dgm:cxn modelId="{098F76AC-276D-443C-8DC5-F2852F6D74FE}" srcId="{DA4373E8-78FE-42D3-B304-14489707B212}" destId="{AE1E0C4A-0C90-44F2-ACFA-2AD482008A5D}" srcOrd="1" destOrd="0" parTransId="{F13D0F44-0A56-4F27-8C2E-5E011E3F1CA3}" sibTransId="{96D088BF-FF24-413A-A502-8D6DA5F1CCDD}"/>
    <dgm:cxn modelId="{E3A7ADC4-633D-444B-ACD2-358DE8822CCF}" type="presOf" srcId="{DA4373E8-78FE-42D3-B304-14489707B212}" destId="{2752C68E-6755-47DD-B300-E35833FD2F7E}" srcOrd="0" destOrd="0" presId="urn:microsoft.com/office/officeart/2018/5/layout/IconCircleLabelList"/>
    <dgm:cxn modelId="{3FEB6310-8021-4244-9A25-2033F14E762F}" type="presParOf" srcId="{2752C68E-6755-47DD-B300-E35833FD2F7E}" destId="{431BBBEF-D0B7-4D43-8359-6C88CA1F4EB3}" srcOrd="0" destOrd="0" presId="urn:microsoft.com/office/officeart/2018/5/layout/IconCircleLabelList"/>
    <dgm:cxn modelId="{C38A733D-2A2F-4513-9E58-EF71132E3137}" type="presParOf" srcId="{431BBBEF-D0B7-4D43-8359-6C88CA1F4EB3}" destId="{D56B4C23-8FE8-40DA-8744-FEC1B3D66CD7}" srcOrd="0" destOrd="0" presId="urn:microsoft.com/office/officeart/2018/5/layout/IconCircleLabelList"/>
    <dgm:cxn modelId="{D424943A-B797-4706-A8BA-7A193A21444E}" type="presParOf" srcId="{431BBBEF-D0B7-4D43-8359-6C88CA1F4EB3}" destId="{215B699D-D614-4894-8CD6-C2B2A6F7BC97}" srcOrd="1" destOrd="0" presId="urn:microsoft.com/office/officeart/2018/5/layout/IconCircleLabelList"/>
    <dgm:cxn modelId="{0016C638-2BFA-4B62-AE29-0BFE0DCE5128}" type="presParOf" srcId="{431BBBEF-D0B7-4D43-8359-6C88CA1F4EB3}" destId="{EC490924-0CA9-46FB-9978-51F85FA179EB}" srcOrd="2" destOrd="0" presId="urn:microsoft.com/office/officeart/2018/5/layout/IconCircleLabelList"/>
    <dgm:cxn modelId="{1B513FD5-EE2A-453A-892A-B596EEF83CD4}" type="presParOf" srcId="{431BBBEF-D0B7-4D43-8359-6C88CA1F4EB3}" destId="{2A6EC59D-EE3D-4753-AF92-03BE9A198669}" srcOrd="3" destOrd="0" presId="urn:microsoft.com/office/officeart/2018/5/layout/IconCircleLabelList"/>
    <dgm:cxn modelId="{5216C226-3717-4C3E-87E9-19D177A63254}" type="presParOf" srcId="{2752C68E-6755-47DD-B300-E35833FD2F7E}" destId="{96EFBF86-4647-4A34-8841-66048573D276}" srcOrd="1" destOrd="0" presId="urn:microsoft.com/office/officeart/2018/5/layout/IconCircleLabelList"/>
    <dgm:cxn modelId="{795D1391-9943-491C-ACA6-6A11FD4205DA}" type="presParOf" srcId="{2752C68E-6755-47DD-B300-E35833FD2F7E}" destId="{42E2C07D-5929-42ED-B9C9-57575D62975A}" srcOrd="2" destOrd="0" presId="urn:microsoft.com/office/officeart/2018/5/layout/IconCircleLabelList"/>
    <dgm:cxn modelId="{FBC87C67-C9E5-4DC5-B26B-23092F0E9E88}" type="presParOf" srcId="{42E2C07D-5929-42ED-B9C9-57575D62975A}" destId="{3748D3CF-9084-42B2-A761-1F0F890952BC}" srcOrd="0" destOrd="0" presId="urn:microsoft.com/office/officeart/2018/5/layout/IconCircleLabelList"/>
    <dgm:cxn modelId="{F60F968D-7970-4409-B7C3-B60C1BBDDDC6}" type="presParOf" srcId="{42E2C07D-5929-42ED-B9C9-57575D62975A}" destId="{48A6CE85-5F0F-4487-9900-18DF115D6271}" srcOrd="1" destOrd="0" presId="urn:microsoft.com/office/officeart/2018/5/layout/IconCircleLabelList"/>
    <dgm:cxn modelId="{83D9E63B-CB18-4D75-A50B-8AA7998FBDE8}" type="presParOf" srcId="{42E2C07D-5929-42ED-B9C9-57575D62975A}" destId="{DBA32E91-C810-4C7B-98C0-CDCBCB374E67}" srcOrd="2" destOrd="0" presId="urn:microsoft.com/office/officeart/2018/5/layout/IconCircleLabelList"/>
    <dgm:cxn modelId="{9634336A-4734-4ED4-AADA-F92F300420FD}" type="presParOf" srcId="{42E2C07D-5929-42ED-B9C9-57575D62975A}" destId="{EB353F3B-7B0B-46C0-AEE0-BE94D65D03F1}" srcOrd="3" destOrd="0" presId="urn:microsoft.com/office/officeart/2018/5/layout/IconCircleLabelList"/>
    <dgm:cxn modelId="{16E8E7A8-5FB4-42D1-95EC-60549340BAB5}" type="presParOf" srcId="{2752C68E-6755-47DD-B300-E35833FD2F7E}" destId="{0C56355A-DF63-47E2-8466-DECFC2645EDC}" srcOrd="3" destOrd="0" presId="urn:microsoft.com/office/officeart/2018/5/layout/IconCircleLabelList"/>
    <dgm:cxn modelId="{F4702930-D26C-4EAA-A7F0-6E127B62B5F8}" type="presParOf" srcId="{2752C68E-6755-47DD-B300-E35833FD2F7E}" destId="{1FE03BDC-59AD-4F04-AAF3-BF0EDF306A9D}" srcOrd="4" destOrd="0" presId="urn:microsoft.com/office/officeart/2018/5/layout/IconCircleLabelList"/>
    <dgm:cxn modelId="{0591869B-F361-4946-B076-7A82CCA09E81}" type="presParOf" srcId="{1FE03BDC-59AD-4F04-AAF3-BF0EDF306A9D}" destId="{6E70FBDA-DD75-4182-B7F4-9B1953D1E376}" srcOrd="0" destOrd="0" presId="urn:microsoft.com/office/officeart/2018/5/layout/IconCircleLabelList"/>
    <dgm:cxn modelId="{2D7BF758-9094-4E0A-BE87-2E5126F5ED71}" type="presParOf" srcId="{1FE03BDC-59AD-4F04-AAF3-BF0EDF306A9D}" destId="{65A835FD-2B93-42E6-BC10-0DFDDD0278A8}" srcOrd="1" destOrd="0" presId="urn:microsoft.com/office/officeart/2018/5/layout/IconCircleLabelList"/>
    <dgm:cxn modelId="{8E535564-232A-43F0-AA94-074D36B0CD57}" type="presParOf" srcId="{1FE03BDC-59AD-4F04-AAF3-BF0EDF306A9D}" destId="{B9809294-F7B2-4FC0-9FBB-430A7A51F5E7}" srcOrd="2" destOrd="0" presId="urn:microsoft.com/office/officeart/2018/5/layout/IconCircleLabelList"/>
    <dgm:cxn modelId="{68F39E69-EC0C-4CC0-A274-A56FCA785ED7}" type="presParOf" srcId="{1FE03BDC-59AD-4F04-AAF3-BF0EDF306A9D}" destId="{F2767B60-77D1-4602-BC60-65DC26141E4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2D9E81-30AB-428A-AB37-3A0D09F1A6C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pt-BR"/>
        </a:p>
      </dgm:t>
    </dgm:pt>
    <dgm:pt modelId="{798DFCC5-25A1-46E5-B60E-7470F29C151B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b="1"/>
            <a:t>Prioridades sanitárias</a:t>
          </a:r>
        </a:p>
      </dgm:t>
    </dgm:pt>
    <dgm:pt modelId="{3EF6BCBE-4EC2-4084-936C-1D3948D9DCE3}" type="parTrans" cxnId="{8F92ECA4-3480-4855-80FB-1197352D895B}">
      <dgm:prSet/>
      <dgm:spPr/>
      <dgm:t>
        <a:bodyPr/>
        <a:lstStyle/>
        <a:p>
          <a:endParaRPr lang="pt-BR"/>
        </a:p>
      </dgm:t>
    </dgm:pt>
    <dgm:pt modelId="{2879889E-2C7E-44C8-8944-084EFBF0FB06}" type="sibTrans" cxnId="{8F92ECA4-3480-4855-80FB-1197352D895B}">
      <dgm:prSet/>
      <dgm:spPr/>
      <dgm:t>
        <a:bodyPr/>
        <a:lstStyle/>
        <a:p>
          <a:endParaRPr lang="pt-BR"/>
        </a:p>
      </dgm:t>
    </dgm:pt>
    <dgm:pt modelId="{760FB155-FB6A-4A92-90C8-818088458465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dirty="0"/>
            <a:t>Questionário disponibilizado a todos os gestores para indicação de prioridades de seu território</a:t>
          </a:r>
        </a:p>
      </dgm:t>
    </dgm:pt>
    <dgm:pt modelId="{96713E02-4056-45D4-8E06-5E928458E28E}" type="parTrans" cxnId="{19D61A17-564D-4A36-873C-36EF470DC0F7}">
      <dgm:prSet/>
      <dgm:spPr/>
      <dgm:t>
        <a:bodyPr/>
        <a:lstStyle/>
        <a:p>
          <a:endParaRPr lang="pt-BR"/>
        </a:p>
      </dgm:t>
    </dgm:pt>
    <dgm:pt modelId="{9B13E729-3637-46D8-B6D6-9E606F18B465}" type="sibTrans" cxnId="{19D61A17-564D-4A36-873C-36EF470DC0F7}">
      <dgm:prSet/>
      <dgm:spPr/>
      <dgm:t>
        <a:bodyPr/>
        <a:lstStyle/>
        <a:p>
          <a:endParaRPr lang="pt-BR"/>
        </a:p>
      </dgm:t>
    </dgm:pt>
    <dgm:pt modelId="{7046C0ED-067D-46FB-835D-1FC829476F4A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500"/>
            <a:t>Consolidação das prioridades pelas CIR</a:t>
          </a:r>
        </a:p>
      </dgm:t>
    </dgm:pt>
    <dgm:pt modelId="{83A362C9-3BBD-4D26-B10A-CA73FA5A495A}" type="parTrans" cxnId="{0F2997FC-AEA7-47E2-BD65-4FF9034783C1}">
      <dgm:prSet/>
      <dgm:spPr/>
      <dgm:t>
        <a:bodyPr/>
        <a:lstStyle/>
        <a:p>
          <a:endParaRPr lang="pt-BR"/>
        </a:p>
      </dgm:t>
    </dgm:pt>
    <dgm:pt modelId="{5DA3851D-E2B6-4AD5-91B4-10ACB1DD7F36}" type="sibTrans" cxnId="{0F2997FC-AEA7-47E2-BD65-4FF9034783C1}">
      <dgm:prSet/>
      <dgm:spPr/>
      <dgm:t>
        <a:bodyPr/>
        <a:lstStyle/>
        <a:p>
          <a:endParaRPr lang="pt-BR"/>
        </a:p>
      </dgm:t>
    </dgm:pt>
    <dgm:pt modelId="{F4414DA6-5AC3-46D3-B103-D1CB4D99DDB9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b="1"/>
            <a:t>Oficina 1</a:t>
          </a:r>
        </a:p>
      </dgm:t>
    </dgm:pt>
    <dgm:pt modelId="{1C420F18-C6D9-4713-8E98-F52C2B6BD980}" type="parTrans" cxnId="{9ADE6B7B-499B-42DC-8185-2AE351E0D572}">
      <dgm:prSet/>
      <dgm:spPr/>
      <dgm:t>
        <a:bodyPr/>
        <a:lstStyle/>
        <a:p>
          <a:endParaRPr lang="pt-BR"/>
        </a:p>
      </dgm:t>
    </dgm:pt>
    <dgm:pt modelId="{71535AA1-130B-4ABA-A9A9-EB2A88EFBF17}" type="sibTrans" cxnId="{9ADE6B7B-499B-42DC-8185-2AE351E0D572}">
      <dgm:prSet/>
      <dgm:spPr/>
      <dgm:t>
        <a:bodyPr/>
        <a:lstStyle/>
        <a:p>
          <a:endParaRPr lang="pt-BR"/>
        </a:p>
      </dgm:t>
    </dgm:pt>
    <dgm:pt modelId="{413EE3DE-7CF8-4071-9FD8-848D629F962D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dirty="0"/>
            <a:t>Discussão por RS nas Oficinas disparadoras das prioridades elencadas nos territórios para preenchimento da Matriz 1</a:t>
          </a:r>
        </a:p>
      </dgm:t>
    </dgm:pt>
    <dgm:pt modelId="{5E52E1F8-A656-4825-9DC4-302FEB8D286A}" type="parTrans" cxnId="{9A9470F9-F6D3-463A-B348-D4B541E39C1D}">
      <dgm:prSet/>
      <dgm:spPr/>
      <dgm:t>
        <a:bodyPr/>
        <a:lstStyle/>
        <a:p>
          <a:endParaRPr lang="pt-BR"/>
        </a:p>
      </dgm:t>
    </dgm:pt>
    <dgm:pt modelId="{9F49BCA9-1351-44B0-BDDA-F97004C4C55E}" type="sibTrans" cxnId="{9A9470F9-F6D3-463A-B348-D4B541E39C1D}">
      <dgm:prSet/>
      <dgm:spPr/>
      <dgm:t>
        <a:bodyPr/>
        <a:lstStyle/>
        <a:p>
          <a:endParaRPr lang="pt-BR"/>
        </a:p>
      </dgm:t>
    </dgm:pt>
    <dgm:pt modelId="{3A880940-8DF8-41D1-84D4-C0EB03B4013D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b="1" dirty="0"/>
            <a:t>Temas Matriz 1</a:t>
          </a:r>
        </a:p>
      </dgm:t>
    </dgm:pt>
    <dgm:pt modelId="{EEEDCAAA-B068-479E-B37F-82AE114FB94E}" type="parTrans" cxnId="{539D25FE-4D2F-4958-9372-4151F1A9D901}">
      <dgm:prSet/>
      <dgm:spPr/>
      <dgm:t>
        <a:bodyPr/>
        <a:lstStyle/>
        <a:p>
          <a:endParaRPr lang="pt-BR"/>
        </a:p>
      </dgm:t>
    </dgm:pt>
    <dgm:pt modelId="{A7DEFAE6-FC06-46E8-BAB7-3F62DBD9D0B8}" type="sibTrans" cxnId="{539D25FE-4D2F-4958-9372-4151F1A9D901}">
      <dgm:prSet/>
      <dgm:spPr/>
      <dgm:t>
        <a:bodyPr/>
        <a:lstStyle/>
        <a:p>
          <a:endParaRPr lang="pt-BR"/>
        </a:p>
      </dgm:t>
    </dgm:pt>
    <dgm:pt modelId="{26E81C6D-FEEC-4409-BC31-81786D691659}">
      <dgm:prSet phldrT="[Texto]"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pt-BR" sz="1500" dirty="0"/>
            <a:t>- Atenção Primária de Saúde</a:t>
          </a:r>
        </a:p>
      </dgm:t>
    </dgm:pt>
    <dgm:pt modelId="{849E2618-350D-49B3-A167-F54EAA649A76}" type="parTrans" cxnId="{9269EB5D-CA10-4925-8B75-5F79A4D3D69D}">
      <dgm:prSet/>
      <dgm:spPr/>
      <dgm:t>
        <a:bodyPr/>
        <a:lstStyle/>
        <a:p>
          <a:endParaRPr lang="pt-BR"/>
        </a:p>
      </dgm:t>
    </dgm:pt>
    <dgm:pt modelId="{E0419CE5-6AEF-4563-AE39-24FFCCB212A1}" type="sibTrans" cxnId="{9269EB5D-CA10-4925-8B75-5F79A4D3D69D}">
      <dgm:prSet/>
      <dgm:spPr/>
      <dgm:t>
        <a:bodyPr/>
        <a:lstStyle/>
        <a:p>
          <a:endParaRPr lang="pt-BR"/>
        </a:p>
      </dgm:t>
    </dgm:pt>
    <dgm:pt modelId="{5F42D925-8794-4877-86E6-96C3F27D1B3E}">
      <dgm:prSet phldrT="[Texto]"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pt-BR" sz="1500" dirty="0"/>
            <a:t> - Problemas na Atenção Especializada Ambulatorial e Apoio Terapêutico</a:t>
          </a:r>
        </a:p>
      </dgm:t>
    </dgm:pt>
    <dgm:pt modelId="{4066C415-1C71-4D57-9158-0D33B80FA374}" type="parTrans" cxnId="{5BED1B8E-F009-4ABB-85D3-A80652D37088}">
      <dgm:prSet/>
      <dgm:spPr/>
      <dgm:t>
        <a:bodyPr/>
        <a:lstStyle/>
        <a:p>
          <a:endParaRPr lang="pt-BR"/>
        </a:p>
      </dgm:t>
    </dgm:pt>
    <dgm:pt modelId="{2A7D1900-3E11-49C2-81E6-E0A7F60B5D4B}" type="sibTrans" cxnId="{5BED1B8E-F009-4ABB-85D3-A80652D37088}">
      <dgm:prSet/>
      <dgm:spPr/>
      <dgm:t>
        <a:bodyPr/>
        <a:lstStyle/>
        <a:p>
          <a:endParaRPr lang="pt-BR"/>
        </a:p>
      </dgm:t>
    </dgm:pt>
    <dgm:pt modelId="{E1E81BD2-427E-40E3-BDE7-9B0B880F8FFE}">
      <dgm:prSet phldrT="[Texto]"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pt-BR" sz="1500" dirty="0"/>
            <a:t>- Problemas no Apoio Diagnóstico e Assistência Farmacêutica</a:t>
          </a:r>
        </a:p>
      </dgm:t>
    </dgm:pt>
    <dgm:pt modelId="{1B5C18C3-1F04-46F4-BB94-9EF2DED37C77}" type="parTrans" cxnId="{213FAE48-70D2-49E7-8558-131847BE180D}">
      <dgm:prSet/>
      <dgm:spPr/>
      <dgm:t>
        <a:bodyPr/>
        <a:lstStyle/>
        <a:p>
          <a:endParaRPr lang="pt-BR"/>
        </a:p>
      </dgm:t>
    </dgm:pt>
    <dgm:pt modelId="{4BFAA2D2-BB9E-45B9-B5F3-DE221857967F}" type="sibTrans" cxnId="{213FAE48-70D2-49E7-8558-131847BE180D}">
      <dgm:prSet/>
      <dgm:spPr/>
      <dgm:t>
        <a:bodyPr/>
        <a:lstStyle/>
        <a:p>
          <a:endParaRPr lang="pt-BR"/>
        </a:p>
      </dgm:t>
    </dgm:pt>
    <dgm:pt modelId="{C6C00331-0FD0-4D7A-808D-95D1AD1A6A70}">
      <dgm:prSet phldrT="[Texto]"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pt-BR" sz="1500" dirty="0"/>
            <a:t>- Atenção </a:t>
          </a:r>
          <a:r>
            <a:rPr lang="pt-BR" sz="1500" dirty="0" err="1"/>
            <a:t>Pré</a:t>
          </a:r>
          <a:r>
            <a:rPr lang="pt-BR" sz="1500" dirty="0"/>
            <a:t> Hospitalar</a:t>
          </a:r>
        </a:p>
      </dgm:t>
    </dgm:pt>
    <dgm:pt modelId="{00DF5A88-7FF5-4EBC-9CC2-674A568D72DE}" type="parTrans" cxnId="{032D91CC-4036-41DA-9798-561775F77D64}">
      <dgm:prSet/>
      <dgm:spPr/>
      <dgm:t>
        <a:bodyPr/>
        <a:lstStyle/>
        <a:p>
          <a:endParaRPr lang="pt-BR"/>
        </a:p>
      </dgm:t>
    </dgm:pt>
    <dgm:pt modelId="{976138D0-E42E-4710-A520-B6C163EAB31D}" type="sibTrans" cxnId="{032D91CC-4036-41DA-9798-561775F77D64}">
      <dgm:prSet/>
      <dgm:spPr/>
      <dgm:t>
        <a:bodyPr/>
        <a:lstStyle/>
        <a:p>
          <a:endParaRPr lang="pt-BR"/>
        </a:p>
      </dgm:t>
    </dgm:pt>
    <dgm:pt modelId="{A60538E1-BA6E-4624-A4A7-96A695EF649B}">
      <dgm:prSet phldrT="[Texto]"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pt-BR" sz="1500" dirty="0"/>
            <a:t>- Hospitalar</a:t>
          </a:r>
        </a:p>
      </dgm:t>
    </dgm:pt>
    <dgm:pt modelId="{16916CA8-C8EE-4048-A64E-18374A391928}" type="parTrans" cxnId="{EFC4B28C-17B4-4B19-90DF-B056F26720C6}">
      <dgm:prSet/>
      <dgm:spPr/>
      <dgm:t>
        <a:bodyPr/>
        <a:lstStyle/>
        <a:p>
          <a:endParaRPr lang="pt-BR"/>
        </a:p>
      </dgm:t>
    </dgm:pt>
    <dgm:pt modelId="{48974C91-FB28-4F75-94B3-1962FC6E2C22}" type="sibTrans" cxnId="{EFC4B28C-17B4-4B19-90DF-B056F26720C6}">
      <dgm:prSet/>
      <dgm:spPr/>
      <dgm:t>
        <a:bodyPr/>
        <a:lstStyle/>
        <a:p>
          <a:endParaRPr lang="pt-BR"/>
        </a:p>
      </dgm:t>
    </dgm:pt>
    <dgm:pt modelId="{B15D5F6D-9D85-410A-B666-2E72544160BE}">
      <dgm:prSet phldrT="[Texto]"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pt-BR" sz="1500" dirty="0"/>
            <a:t>- Hospitais de Pequeno Porte – HPP</a:t>
          </a:r>
        </a:p>
      </dgm:t>
    </dgm:pt>
    <dgm:pt modelId="{5034C739-D9CD-41B9-B659-0F47689980ED}" type="parTrans" cxnId="{D7C61A1B-1713-4582-8845-F09A82A411A9}">
      <dgm:prSet/>
      <dgm:spPr/>
      <dgm:t>
        <a:bodyPr/>
        <a:lstStyle/>
        <a:p>
          <a:endParaRPr lang="pt-BR"/>
        </a:p>
      </dgm:t>
    </dgm:pt>
    <dgm:pt modelId="{D2B9910E-F6BC-47F0-B8FF-FAC01EA69999}" type="sibTrans" cxnId="{D7C61A1B-1713-4582-8845-F09A82A411A9}">
      <dgm:prSet/>
      <dgm:spPr/>
      <dgm:t>
        <a:bodyPr/>
        <a:lstStyle/>
        <a:p>
          <a:endParaRPr lang="pt-BR"/>
        </a:p>
      </dgm:t>
    </dgm:pt>
    <dgm:pt modelId="{83F58051-1210-4A2A-BB4B-C8945355C4E3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b="1"/>
            <a:t>Reuniões</a:t>
          </a:r>
        </a:p>
      </dgm:t>
    </dgm:pt>
    <dgm:pt modelId="{B70E1A4E-0E98-420E-98FA-3CF4519A3EE4}" type="parTrans" cxnId="{14182E74-8D67-493A-88A8-389781E34CA1}">
      <dgm:prSet/>
      <dgm:spPr/>
      <dgm:t>
        <a:bodyPr/>
        <a:lstStyle/>
        <a:p>
          <a:endParaRPr lang="pt-BR"/>
        </a:p>
      </dgm:t>
    </dgm:pt>
    <dgm:pt modelId="{06EB51C0-51C9-47D8-ACC5-26FF400007AA}" type="sibTrans" cxnId="{14182E74-8D67-493A-88A8-389781E34CA1}">
      <dgm:prSet/>
      <dgm:spPr/>
      <dgm:t>
        <a:bodyPr/>
        <a:lstStyle/>
        <a:p>
          <a:endParaRPr lang="pt-BR"/>
        </a:p>
      </dgm:t>
    </dgm:pt>
    <dgm:pt modelId="{EE85EF49-8EC3-450E-8562-1667734E3392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dirty="0"/>
            <a:t>Reuniões de continuidade do processo de discussão por RS, com participação dos Gestores Municipais, DRS e Mediadores da SES e COSEMS</a:t>
          </a:r>
        </a:p>
      </dgm:t>
    </dgm:pt>
    <dgm:pt modelId="{990DA0A6-3384-44BC-A30C-3AEC7206CEDC}" type="parTrans" cxnId="{DE637610-1E23-4967-86FB-53DD56DFBB3F}">
      <dgm:prSet/>
      <dgm:spPr/>
      <dgm:t>
        <a:bodyPr/>
        <a:lstStyle/>
        <a:p>
          <a:endParaRPr lang="pt-BR"/>
        </a:p>
      </dgm:t>
    </dgm:pt>
    <dgm:pt modelId="{9D009B43-57D3-4B85-B88C-4237DDC884A1}" type="sibTrans" cxnId="{DE637610-1E23-4967-86FB-53DD56DFBB3F}">
      <dgm:prSet/>
      <dgm:spPr/>
      <dgm:t>
        <a:bodyPr/>
        <a:lstStyle/>
        <a:p>
          <a:endParaRPr lang="pt-BR"/>
        </a:p>
      </dgm:t>
    </dgm:pt>
    <dgm:pt modelId="{B861C8C8-B148-4B60-97CA-80A01EE3622F}" type="pres">
      <dgm:prSet presAssocID="{732D9E81-30AB-428A-AB37-3A0D09F1A6C1}" presName="root" presStyleCnt="0">
        <dgm:presLayoutVars>
          <dgm:dir/>
          <dgm:resizeHandles val="exact"/>
        </dgm:presLayoutVars>
      </dgm:prSet>
      <dgm:spPr/>
    </dgm:pt>
    <dgm:pt modelId="{D9CA2BF2-9ABF-4CBE-8FAA-AD5DD1E90FA6}" type="pres">
      <dgm:prSet presAssocID="{798DFCC5-25A1-46E5-B60E-7470F29C151B}" presName="compNode" presStyleCnt="0"/>
      <dgm:spPr/>
    </dgm:pt>
    <dgm:pt modelId="{E27F084D-819C-449F-8E21-663D3BB76A37}" type="pres">
      <dgm:prSet presAssocID="{798DFCC5-25A1-46E5-B60E-7470F29C151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50A17623-18E8-440C-98B7-0C02372FDD0B}" type="pres">
      <dgm:prSet presAssocID="{798DFCC5-25A1-46E5-B60E-7470F29C151B}" presName="iconSpace" presStyleCnt="0"/>
      <dgm:spPr/>
    </dgm:pt>
    <dgm:pt modelId="{B04CE16B-4E79-4805-84AA-08661614FFDF}" type="pres">
      <dgm:prSet presAssocID="{798DFCC5-25A1-46E5-B60E-7470F29C151B}" presName="parTx" presStyleLbl="revTx" presStyleIdx="0" presStyleCnt="8">
        <dgm:presLayoutVars>
          <dgm:chMax val="0"/>
          <dgm:chPref val="0"/>
        </dgm:presLayoutVars>
      </dgm:prSet>
      <dgm:spPr/>
    </dgm:pt>
    <dgm:pt modelId="{A8890DAD-F1B7-4B73-BDF3-D6D3F3353F85}" type="pres">
      <dgm:prSet presAssocID="{798DFCC5-25A1-46E5-B60E-7470F29C151B}" presName="txSpace" presStyleCnt="0"/>
      <dgm:spPr/>
    </dgm:pt>
    <dgm:pt modelId="{93CC005C-968C-45B6-98B9-E3C5628E9374}" type="pres">
      <dgm:prSet presAssocID="{798DFCC5-25A1-46E5-B60E-7470F29C151B}" presName="desTx" presStyleLbl="revTx" presStyleIdx="1" presStyleCnt="8">
        <dgm:presLayoutVars/>
      </dgm:prSet>
      <dgm:spPr/>
    </dgm:pt>
    <dgm:pt modelId="{975E2C9B-E28D-45C7-A421-C32C3CC5456B}" type="pres">
      <dgm:prSet presAssocID="{2879889E-2C7E-44C8-8944-084EFBF0FB06}" presName="sibTrans" presStyleCnt="0"/>
      <dgm:spPr/>
    </dgm:pt>
    <dgm:pt modelId="{05EB9362-4CF1-48DD-BD23-04088D3F23F3}" type="pres">
      <dgm:prSet presAssocID="{F4414DA6-5AC3-46D3-B103-D1CB4D99DDB9}" presName="compNode" presStyleCnt="0"/>
      <dgm:spPr/>
    </dgm:pt>
    <dgm:pt modelId="{E2893AB7-DADE-43BD-97B8-FF1174DAB2CD}" type="pres">
      <dgm:prSet presAssocID="{F4414DA6-5AC3-46D3-B103-D1CB4D99DDB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dor"/>
        </a:ext>
      </dgm:extLst>
    </dgm:pt>
    <dgm:pt modelId="{5C0EAB49-6F0F-44A5-BF16-553BFC748354}" type="pres">
      <dgm:prSet presAssocID="{F4414DA6-5AC3-46D3-B103-D1CB4D99DDB9}" presName="iconSpace" presStyleCnt="0"/>
      <dgm:spPr/>
    </dgm:pt>
    <dgm:pt modelId="{65A109CA-D9B1-4F69-BDD1-9BDD6C429E20}" type="pres">
      <dgm:prSet presAssocID="{F4414DA6-5AC3-46D3-B103-D1CB4D99DDB9}" presName="parTx" presStyleLbl="revTx" presStyleIdx="2" presStyleCnt="8">
        <dgm:presLayoutVars>
          <dgm:chMax val="0"/>
          <dgm:chPref val="0"/>
        </dgm:presLayoutVars>
      </dgm:prSet>
      <dgm:spPr/>
    </dgm:pt>
    <dgm:pt modelId="{64002EF0-2391-40EE-99E5-A53EC0317901}" type="pres">
      <dgm:prSet presAssocID="{F4414DA6-5AC3-46D3-B103-D1CB4D99DDB9}" presName="txSpace" presStyleCnt="0"/>
      <dgm:spPr/>
    </dgm:pt>
    <dgm:pt modelId="{F529AD6C-360E-489E-A1DD-E1A9D001BDD1}" type="pres">
      <dgm:prSet presAssocID="{F4414DA6-5AC3-46D3-B103-D1CB4D99DDB9}" presName="desTx" presStyleLbl="revTx" presStyleIdx="3" presStyleCnt="8">
        <dgm:presLayoutVars/>
      </dgm:prSet>
      <dgm:spPr/>
    </dgm:pt>
    <dgm:pt modelId="{DCC75F0F-F72C-4A65-B28A-20C3E539E94D}" type="pres">
      <dgm:prSet presAssocID="{71535AA1-130B-4ABA-A9A9-EB2A88EFBF17}" presName="sibTrans" presStyleCnt="0"/>
      <dgm:spPr/>
    </dgm:pt>
    <dgm:pt modelId="{38EFDB4D-DE84-4217-A623-4C7251A9A5F8}" type="pres">
      <dgm:prSet presAssocID="{3A880940-8DF8-41D1-84D4-C0EB03B4013D}" presName="compNode" presStyleCnt="0"/>
      <dgm:spPr/>
    </dgm:pt>
    <dgm:pt modelId="{AF5B592B-A8EC-45E4-99DB-B2C6C839D518}" type="pres">
      <dgm:prSet presAssocID="{3A880940-8DF8-41D1-84D4-C0EB03B4013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FCEFF18-4C3C-4523-B1A8-0A8C58A06A4C}" type="pres">
      <dgm:prSet presAssocID="{3A880940-8DF8-41D1-84D4-C0EB03B4013D}" presName="iconSpace" presStyleCnt="0"/>
      <dgm:spPr/>
    </dgm:pt>
    <dgm:pt modelId="{5F28E1D0-51F6-4887-BF24-3A3C023E74C1}" type="pres">
      <dgm:prSet presAssocID="{3A880940-8DF8-41D1-84D4-C0EB03B4013D}" presName="parTx" presStyleLbl="revTx" presStyleIdx="4" presStyleCnt="8">
        <dgm:presLayoutVars>
          <dgm:chMax val="0"/>
          <dgm:chPref val="0"/>
        </dgm:presLayoutVars>
      </dgm:prSet>
      <dgm:spPr/>
    </dgm:pt>
    <dgm:pt modelId="{A73B5D2D-64DE-401C-A817-6E1B28C0444E}" type="pres">
      <dgm:prSet presAssocID="{3A880940-8DF8-41D1-84D4-C0EB03B4013D}" presName="txSpace" presStyleCnt="0"/>
      <dgm:spPr/>
    </dgm:pt>
    <dgm:pt modelId="{8F35940A-DAB1-48DA-84AC-2897D96C748A}" type="pres">
      <dgm:prSet presAssocID="{3A880940-8DF8-41D1-84D4-C0EB03B4013D}" presName="desTx" presStyleLbl="revTx" presStyleIdx="5" presStyleCnt="8">
        <dgm:presLayoutVars/>
      </dgm:prSet>
      <dgm:spPr/>
    </dgm:pt>
    <dgm:pt modelId="{93CC0580-3623-4DC3-9E3C-FF2DE3FE69B8}" type="pres">
      <dgm:prSet presAssocID="{A7DEFAE6-FC06-46E8-BAB7-3F62DBD9D0B8}" presName="sibTrans" presStyleCnt="0"/>
      <dgm:spPr/>
    </dgm:pt>
    <dgm:pt modelId="{157E7145-9B72-40E1-8032-D50A05E9A4BF}" type="pres">
      <dgm:prSet presAssocID="{83F58051-1210-4A2A-BB4B-C8945355C4E3}" presName="compNode" presStyleCnt="0"/>
      <dgm:spPr/>
    </dgm:pt>
    <dgm:pt modelId="{95C8676C-E299-4C22-A547-3E33B1E50567}" type="pres">
      <dgm:prSet presAssocID="{83F58051-1210-4A2A-BB4B-C8945355C4E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união"/>
        </a:ext>
      </dgm:extLst>
    </dgm:pt>
    <dgm:pt modelId="{8CA09C33-D3DC-46AE-92C1-B9CF69C9FD52}" type="pres">
      <dgm:prSet presAssocID="{83F58051-1210-4A2A-BB4B-C8945355C4E3}" presName="iconSpace" presStyleCnt="0"/>
      <dgm:spPr/>
    </dgm:pt>
    <dgm:pt modelId="{0CD641EC-3D78-4048-8F23-0593DFCB1C85}" type="pres">
      <dgm:prSet presAssocID="{83F58051-1210-4A2A-BB4B-C8945355C4E3}" presName="parTx" presStyleLbl="revTx" presStyleIdx="6" presStyleCnt="8">
        <dgm:presLayoutVars>
          <dgm:chMax val="0"/>
          <dgm:chPref val="0"/>
        </dgm:presLayoutVars>
      </dgm:prSet>
      <dgm:spPr/>
    </dgm:pt>
    <dgm:pt modelId="{87D894A6-88EB-44C3-949A-41F8F9A47F4C}" type="pres">
      <dgm:prSet presAssocID="{83F58051-1210-4A2A-BB4B-C8945355C4E3}" presName="txSpace" presStyleCnt="0"/>
      <dgm:spPr/>
    </dgm:pt>
    <dgm:pt modelId="{7EC0CDFE-AB93-4E3D-9C2E-355378603262}" type="pres">
      <dgm:prSet presAssocID="{83F58051-1210-4A2A-BB4B-C8945355C4E3}" presName="desTx" presStyleLbl="revTx" presStyleIdx="7" presStyleCnt="8">
        <dgm:presLayoutVars/>
      </dgm:prSet>
      <dgm:spPr/>
    </dgm:pt>
  </dgm:ptLst>
  <dgm:cxnLst>
    <dgm:cxn modelId="{AF961005-BC64-4659-835A-72F3C1C315A2}" type="presOf" srcId="{413EE3DE-7CF8-4071-9FD8-848D629F962D}" destId="{F529AD6C-360E-489E-A1DD-E1A9D001BDD1}" srcOrd="0" destOrd="0" presId="urn:microsoft.com/office/officeart/2018/5/layout/CenteredIconLabelDescriptionList"/>
    <dgm:cxn modelId="{DE637610-1E23-4967-86FB-53DD56DFBB3F}" srcId="{83F58051-1210-4A2A-BB4B-C8945355C4E3}" destId="{EE85EF49-8EC3-450E-8562-1667734E3392}" srcOrd="0" destOrd="0" parTransId="{990DA0A6-3384-44BC-A30C-3AEC7206CEDC}" sibTransId="{9D009B43-57D3-4B85-B88C-4237DDC884A1}"/>
    <dgm:cxn modelId="{19D61A17-564D-4A36-873C-36EF470DC0F7}" srcId="{798DFCC5-25A1-46E5-B60E-7470F29C151B}" destId="{760FB155-FB6A-4A92-90C8-818088458465}" srcOrd="0" destOrd="0" parTransId="{96713E02-4056-45D4-8E06-5E928458E28E}" sibTransId="{9B13E729-3637-46D8-B6D6-9E606F18B465}"/>
    <dgm:cxn modelId="{80A29E1A-5F42-48A3-8808-875C3675959D}" type="presOf" srcId="{A60538E1-BA6E-4624-A4A7-96A695EF649B}" destId="{8F35940A-DAB1-48DA-84AC-2897D96C748A}" srcOrd="0" destOrd="4" presId="urn:microsoft.com/office/officeart/2018/5/layout/CenteredIconLabelDescriptionList"/>
    <dgm:cxn modelId="{D7C61A1B-1713-4582-8845-F09A82A411A9}" srcId="{3A880940-8DF8-41D1-84D4-C0EB03B4013D}" destId="{B15D5F6D-9D85-410A-B666-2E72544160BE}" srcOrd="5" destOrd="0" parTransId="{5034C739-D9CD-41B9-B659-0F47689980ED}" sibTransId="{D2B9910E-F6BC-47F0-B8FF-FAC01EA69999}"/>
    <dgm:cxn modelId="{4EBB7125-7988-4CD4-9A8E-5920C8B28B65}" type="presOf" srcId="{EE85EF49-8EC3-450E-8562-1667734E3392}" destId="{7EC0CDFE-AB93-4E3D-9C2E-355378603262}" srcOrd="0" destOrd="0" presId="urn:microsoft.com/office/officeart/2018/5/layout/CenteredIconLabelDescriptionList"/>
    <dgm:cxn modelId="{F9CF462A-3492-496D-BF54-8390CB118766}" type="presOf" srcId="{B15D5F6D-9D85-410A-B666-2E72544160BE}" destId="{8F35940A-DAB1-48DA-84AC-2897D96C748A}" srcOrd="0" destOrd="5" presId="urn:microsoft.com/office/officeart/2018/5/layout/CenteredIconLabelDescriptionList"/>
    <dgm:cxn modelId="{9269EB5D-CA10-4925-8B75-5F79A4D3D69D}" srcId="{3A880940-8DF8-41D1-84D4-C0EB03B4013D}" destId="{26E81C6D-FEEC-4409-BC31-81786D691659}" srcOrd="0" destOrd="0" parTransId="{849E2618-350D-49B3-A167-F54EAA649A76}" sibTransId="{E0419CE5-6AEF-4563-AE39-24FFCCB212A1}"/>
    <dgm:cxn modelId="{213FAE48-70D2-49E7-8558-131847BE180D}" srcId="{3A880940-8DF8-41D1-84D4-C0EB03B4013D}" destId="{E1E81BD2-427E-40E3-BDE7-9B0B880F8FFE}" srcOrd="2" destOrd="0" parTransId="{1B5C18C3-1F04-46F4-BB94-9EF2DED37C77}" sibTransId="{4BFAA2D2-BB9E-45B9-B5F3-DE221857967F}"/>
    <dgm:cxn modelId="{C279B769-46E5-443E-9018-5037F2C01915}" type="presOf" srcId="{760FB155-FB6A-4A92-90C8-818088458465}" destId="{93CC005C-968C-45B6-98B9-E3C5628E9374}" srcOrd="0" destOrd="0" presId="urn:microsoft.com/office/officeart/2018/5/layout/CenteredIconLabelDescriptionList"/>
    <dgm:cxn modelId="{DFD8754C-C732-486C-8A75-496D179D611C}" type="presOf" srcId="{3A880940-8DF8-41D1-84D4-C0EB03B4013D}" destId="{5F28E1D0-51F6-4887-BF24-3A3C023E74C1}" srcOrd="0" destOrd="0" presId="urn:microsoft.com/office/officeart/2018/5/layout/CenteredIconLabelDescriptionList"/>
    <dgm:cxn modelId="{56247C6C-2E78-408C-9439-7CB8DE8DED06}" type="presOf" srcId="{798DFCC5-25A1-46E5-B60E-7470F29C151B}" destId="{B04CE16B-4E79-4805-84AA-08661614FFDF}" srcOrd="0" destOrd="0" presId="urn:microsoft.com/office/officeart/2018/5/layout/CenteredIconLabelDescriptionList"/>
    <dgm:cxn modelId="{ADDBED51-12A5-47CA-8F31-3AB0B40973D8}" type="presOf" srcId="{5F42D925-8794-4877-86E6-96C3F27D1B3E}" destId="{8F35940A-DAB1-48DA-84AC-2897D96C748A}" srcOrd="0" destOrd="1" presId="urn:microsoft.com/office/officeart/2018/5/layout/CenteredIconLabelDescriptionList"/>
    <dgm:cxn modelId="{14182E74-8D67-493A-88A8-389781E34CA1}" srcId="{732D9E81-30AB-428A-AB37-3A0D09F1A6C1}" destId="{83F58051-1210-4A2A-BB4B-C8945355C4E3}" srcOrd="3" destOrd="0" parTransId="{B70E1A4E-0E98-420E-98FA-3CF4519A3EE4}" sibTransId="{06EB51C0-51C9-47D8-ACC5-26FF400007AA}"/>
    <dgm:cxn modelId="{5BCD7875-56FE-4244-A5F1-60C1C2D13A88}" type="presOf" srcId="{F4414DA6-5AC3-46D3-B103-D1CB4D99DDB9}" destId="{65A109CA-D9B1-4F69-BDD1-9BDD6C429E20}" srcOrd="0" destOrd="0" presId="urn:microsoft.com/office/officeart/2018/5/layout/CenteredIconLabelDescriptionList"/>
    <dgm:cxn modelId="{9ADE6B7B-499B-42DC-8185-2AE351E0D572}" srcId="{732D9E81-30AB-428A-AB37-3A0D09F1A6C1}" destId="{F4414DA6-5AC3-46D3-B103-D1CB4D99DDB9}" srcOrd="1" destOrd="0" parTransId="{1C420F18-C6D9-4713-8E98-F52C2B6BD980}" sibTransId="{71535AA1-130B-4ABA-A9A9-EB2A88EFBF17}"/>
    <dgm:cxn modelId="{C0EA4185-066F-4C26-9B80-41CA3EE6087C}" type="presOf" srcId="{7046C0ED-067D-46FB-835D-1FC829476F4A}" destId="{93CC005C-968C-45B6-98B9-E3C5628E9374}" srcOrd="0" destOrd="1" presId="urn:microsoft.com/office/officeart/2018/5/layout/CenteredIconLabelDescriptionList"/>
    <dgm:cxn modelId="{EFC4B28C-17B4-4B19-90DF-B056F26720C6}" srcId="{3A880940-8DF8-41D1-84D4-C0EB03B4013D}" destId="{A60538E1-BA6E-4624-A4A7-96A695EF649B}" srcOrd="4" destOrd="0" parTransId="{16916CA8-C8EE-4048-A64E-18374A391928}" sibTransId="{48974C91-FB28-4F75-94B3-1962FC6E2C22}"/>
    <dgm:cxn modelId="{5BED1B8E-F009-4ABB-85D3-A80652D37088}" srcId="{3A880940-8DF8-41D1-84D4-C0EB03B4013D}" destId="{5F42D925-8794-4877-86E6-96C3F27D1B3E}" srcOrd="1" destOrd="0" parTransId="{4066C415-1C71-4D57-9158-0D33B80FA374}" sibTransId="{2A7D1900-3E11-49C2-81E6-E0A7F60B5D4B}"/>
    <dgm:cxn modelId="{83A4069E-282C-437E-B4EA-269A46BB19A6}" type="presOf" srcId="{732D9E81-30AB-428A-AB37-3A0D09F1A6C1}" destId="{B861C8C8-B148-4B60-97CA-80A01EE3622F}" srcOrd="0" destOrd="0" presId="urn:microsoft.com/office/officeart/2018/5/layout/CenteredIconLabelDescriptionList"/>
    <dgm:cxn modelId="{9ADE9D9F-B2F0-465D-8EB8-28418EC56EAF}" type="presOf" srcId="{26E81C6D-FEEC-4409-BC31-81786D691659}" destId="{8F35940A-DAB1-48DA-84AC-2897D96C748A}" srcOrd="0" destOrd="0" presId="urn:microsoft.com/office/officeart/2018/5/layout/CenteredIconLabelDescriptionList"/>
    <dgm:cxn modelId="{8F92ECA4-3480-4855-80FB-1197352D895B}" srcId="{732D9E81-30AB-428A-AB37-3A0D09F1A6C1}" destId="{798DFCC5-25A1-46E5-B60E-7470F29C151B}" srcOrd="0" destOrd="0" parTransId="{3EF6BCBE-4EC2-4084-936C-1D3948D9DCE3}" sibTransId="{2879889E-2C7E-44C8-8944-084EFBF0FB06}"/>
    <dgm:cxn modelId="{73FA2CC5-7E59-4630-B873-6872DC26D4BD}" type="presOf" srcId="{83F58051-1210-4A2A-BB4B-C8945355C4E3}" destId="{0CD641EC-3D78-4048-8F23-0593DFCB1C85}" srcOrd="0" destOrd="0" presId="urn:microsoft.com/office/officeart/2018/5/layout/CenteredIconLabelDescriptionList"/>
    <dgm:cxn modelId="{032D91CC-4036-41DA-9798-561775F77D64}" srcId="{3A880940-8DF8-41D1-84D4-C0EB03B4013D}" destId="{C6C00331-0FD0-4D7A-808D-95D1AD1A6A70}" srcOrd="3" destOrd="0" parTransId="{00DF5A88-7FF5-4EBC-9CC2-674A568D72DE}" sibTransId="{976138D0-E42E-4710-A520-B6C163EAB31D}"/>
    <dgm:cxn modelId="{EDBE3DE9-996F-4BA2-B126-1C2BDEB2CD6E}" type="presOf" srcId="{C6C00331-0FD0-4D7A-808D-95D1AD1A6A70}" destId="{8F35940A-DAB1-48DA-84AC-2897D96C748A}" srcOrd="0" destOrd="3" presId="urn:microsoft.com/office/officeart/2018/5/layout/CenteredIconLabelDescriptionList"/>
    <dgm:cxn modelId="{F41D74EE-4EF7-42AA-94AD-CB4D7181DD76}" type="presOf" srcId="{E1E81BD2-427E-40E3-BDE7-9B0B880F8FFE}" destId="{8F35940A-DAB1-48DA-84AC-2897D96C748A}" srcOrd="0" destOrd="2" presId="urn:microsoft.com/office/officeart/2018/5/layout/CenteredIconLabelDescriptionList"/>
    <dgm:cxn modelId="{9A9470F9-F6D3-463A-B348-D4B541E39C1D}" srcId="{F4414DA6-5AC3-46D3-B103-D1CB4D99DDB9}" destId="{413EE3DE-7CF8-4071-9FD8-848D629F962D}" srcOrd="0" destOrd="0" parTransId="{5E52E1F8-A656-4825-9DC4-302FEB8D286A}" sibTransId="{9F49BCA9-1351-44B0-BDDA-F97004C4C55E}"/>
    <dgm:cxn modelId="{0F2997FC-AEA7-47E2-BD65-4FF9034783C1}" srcId="{798DFCC5-25A1-46E5-B60E-7470F29C151B}" destId="{7046C0ED-067D-46FB-835D-1FC829476F4A}" srcOrd="1" destOrd="0" parTransId="{83A362C9-3BBD-4D26-B10A-CA73FA5A495A}" sibTransId="{5DA3851D-E2B6-4AD5-91B4-10ACB1DD7F36}"/>
    <dgm:cxn modelId="{539D25FE-4D2F-4958-9372-4151F1A9D901}" srcId="{732D9E81-30AB-428A-AB37-3A0D09F1A6C1}" destId="{3A880940-8DF8-41D1-84D4-C0EB03B4013D}" srcOrd="2" destOrd="0" parTransId="{EEEDCAAA-B068-479E-B37F-82AE114FB94E}" sibTransId="{A7DEFAE6-FC06-46E8-BAB7-3F62DBD9D0B8}"/>
    <dgm:cxn modelId="{82811173-1FA3-4299-9D3E-186524A1FC00}" type="presParOf" srcId="{B861C8C8-B148-4B60-97CA-80A01EE3622F}" destId="{D9CA2BF2-9ABF-4CBE-8FAA-AD5DD1E90FA6}" srcOrd="0" destOrd="0" presId="urn:microsoft.com/office/officeart/2018/5/layout/CenteredIconLabelDescriptionList"/>
    <dgm:cxn modelId="{89007B1A-B1CD-45C4-BC61-F4E773E9B549}" type="presParOf" srcId="{D9CA2BF2-9ABF-4CBE-8FAA-AD5DD1E90FA6}" destId="{E27F084D-819C-449F-8E21-663D3BB76A37}" srcOrd="0" destOrd="0" presId="urn:microsoft.com/office/officeart/2018/5/layout/CenteredIconLabelDescriptionList"/>
    <dgm:cxn modelId="{96434418-8E8F-44CA-AA02-E8F69668CE49}" type="presParOf" srcId="{D9CA2BF2-9ABF-4CBE-8FAA-AD5DD1E90FA6}" destId="{50A17623-18E8-440C-98B7-0C02372FDD0B}" srcOrd="1" destOrd="0" presId="urn:microsoft.com/office/officeart/2018/5/layout/CenteredIconLabelDescriptionList"/>
    <dgm:cxn modelId="{6C44C8CB-8FED-4B03-B77F-002DA5DB3165}" type="presParOf" srcId="{D9CA2BF2-9ABF-4CBE-8FAA-AD5DD1E90FA6}" destId="{B04CE16B-4E79-4805-84AA-08661614FFDF}" srcOrd="2" destOrd="0" presId="urn:microsoft.com/office/officeart/2018/5/layout/CenteredIconLabelDescriptionList"/>
    <dgm:cxn modelId="{3CFEE67C-E02C-45A0-9978-B254826979B3}" type="presParOf" srcId="{D9CA2BF2-9ABF-4CBE-8FAA-AD5DD1E90FA6}" destId="{A8890DAD-F1B7-4B73-BDF3-D6D3F3353F85}" srcOrd="3" destOrd="0" presId="urn:microsoft.com/office/officeart/2018/5/layout/CenteredIconLabelDescriptionList"/>
    <dgm:cxn modelId="{25DF8907-F0E3-40A4-84F9-359B37798575}" type="presParOf" srcId="{D9CA2BF2-9ABF-4CBE-8FAA-AD5DD1E90FA6}" destId="{93CC005C-968C-45B6-98B9-E3C5628E9374}" srcOrd="4" destOrd="0" presId="urn:microsoft.com/office/officeart/2018/5/layout/CenteredIconLabelDescriptionList"/>
    <dgm:cxn modelId="{82D7DB62-8ACA-44CF-95E5-678F37FD9D54}" type="presParOf" srcId="{B861C8C8-B148-4B60-97CA-80A01EE3622F}" destId="{975E2C9B-E28D-45C7-A421-C32C3CC5456B}" srcOrd="1" destOrd="0" presId="urn:microsoft.com/office/officeart/2018/5/layout/CenteredIconLabelDescriptionList"/>
    <dgm:cxn modelId="{8CC8FA93-EA8D-4433-9E64-1F027657DF5B}" type="presParOf" srcId="{B861C8C8-B148-4B60-97CA-80A01EE3622F}" destId="{05EB9362-4CF1-48DD-BD23-04088D3F23F3}" srcOrd="2" destOrd="0" presId="urn:microsoft.com/office/officeart/2018/5/layout/CenteredIconLabelDescriptionList"/>
    <dgm:cxn modelId="{F20ED18F-605C-49F1-BB0E-0F036F97351B}" type="presParOf" srcId="{05EB9362-4CF1-48DD-BD23-04088D3F23F3}" destId="{E2893AB7-DADE-43BD-97B8-FF1174DAB2CD}" srcOrd="0" destOrd="0" presId="urn:microsoft.com/office/officeart/2018/5/layout/CenteredIconLabelDescriptionList"/>
    <dgm:cxn modelId="{50F90768-483C-4C57-A0CB-D67A7FB23CEB}" type="presParOf" srcId="{05EB9362-4CF1-48DD-BD23-04088D3F23F3}" destId="{5C0EAB49-6F0F-44A5-BF16-553BFC748354}" srcOrd="1" destOrd="0" presId="urn:microsoft.com/office/officeart/2018/5/layout/CenteredIconLabelDescriptionList"/>
    <dgm:cxn modelId="{70EACD4F-C26F-415B-9A86-5D7ACFF3B1D7}" type="presParOf" srcId="{05EB9362-4CF1-48DD-BD23-04088D3F23F3}" destId="{65A109CA-D9B1-4F69-BDD1-9BDD6C429E20}" srcOrd="2" destOrd="0" presId="urn:microsoft.com/office/officeart/2018/5/layout/CenteredIconLabelDescriptionList"/>
    <dgm:cxn modelId="{1B7DD004-E278-4807-9C34-521B8A746980}" type="presParOf" srcId="{05EB9362-4CF1-48DD-BD23-04088D3F23F3}" destId="{64002EF0-2391-40EE-99E5-A53EC0317901}" srcOrd="3" destOrd="0" presId="urn:microsoft.com/office/officeart/2018/5/layout/CenteredIconLabelDescriptionList"/>
    <dgm:cxn modelId="{A76507FE-9441-4C22-855D-0B66A89D3857}" type="presParOf" srcId="{05EB9362-4CF1-48DD-BD23-04088D3F23F3}" destId="{F529AD6C-360E-489E-A1DD-E1A9D001BDD1}" srcOrd="4" destOrd="0" presId="urn:microsoft.com/office/officeart/2018/5/layout/CenteredIconLabelDescriptionList"/>
    <dgm:cxn modelId="{627E3975-EC8E-4E89-AFA9-F49ADA387545}" type="presParOf" srcId="{B861C8C8-B148-4B60-97CA-80A01EE3622F}" destId="{DCC75F0F-F72C-4A65-B28A-20C3E539E94D}" srcOrd="3" destOrd="0" presId="urn:microsoft.com/office/officeart/2018/5/layout/CenteredIconLabelDescriptionList"/>
    <dgm:cxn modelId="{0ABC8B85-9AD6-4B7F-A7D9-6A79C764C846}" type="presParOf" srcId="{B861C8C8-B148-4B60-97CA-80A01EE3622F}" destId="{38EFDB4D-DE84-4217-A623-4C7251A9A5F8}" srcOrd="4" destOrd="0" presId="urn:microsoft.com/office/officeart/2018/5/layout/CenteredIconLabelDescriptionList"/>
    <dgm:cxn modelId="{2078553A-71A2-439C-A553-95B7E097B2A7}" type="presParOf" srcId="{38EFDB4D-DE84-4217-A623-4C7251A9A5F8}" destId="{AF5B592B-A8EC-45E4-99DB-B2C6C839D518}" srcOrd="0" destOrd="0" presId="urn:microsoft.com/office/officeart/2018/5/layout/CenteredIconLabelDescriptionList"/>
    <dgm:cxn modelId="{17C2CE87-C2E3-4CAB-B5DB-EC6AB05D03D5}" type="presParOf" srcId="{38EFDB4D-DE84-4217-A623-4C7251A9A5F8}" destId="{BFCEFF18-4C3C-4523-B1A8-0A8C58A06A4C}" srcOrd="1" destOrd="0" presId="urn:microsoft.com/office/officeart/2018/5/layout/CenteredIconLabelDescriptionList"/>
    <dgm:cxn modelId="{2D89D706-F01F-45CB-A771-A9D870A5F48D}" type="presParOf" srcId="{38EFDB4D-DE84-4217-A623-4C7251A9A5F8}" destId="{5F28E1D0-51F6-4887-BF24-3A3C023E74C1}" srcOrd="2" destOrd="0" presId="urn:microsoft.com/office/officeart/2018/5/layout/CenteredIconLabelDescriptionList"/>
    <dgm:cxn modelId="{199EAE12-9E7D-4178-98B4-2CFA99D5F7E2}" type="presParOf" srcId="{38EFDB4D-DE84-4217-A623-4C7251A9A5F8}" destId="{A73B5D2D-64DE-401C-A817-6E1B28C0444E}" srcOrd="3" destOrd="0" presId="urn:microsoft.com/office/officeart/2018/5/layout/CenteredIconLabelDescriptionList"/>
    <dgm:cxn modelId="{EDAD5A5B-862B-40DC-961F-A15E79B69F4C}" type="presParOf" srcId="{38EFDB4D-DE84-4217-A623-4C7251A9A5F8}" destId="{8F35940A-DAB1-48DA-84AC-2897D96C748A}" srcOrd="4" destOrd="0" presId="urn:microsoft.com/office/officeart/2018/5/layout/CenteredIconLabelDescriptionList"/>
    <dgm:cxn modelId="{CB5B14B1-5206-460A-9C13-7243FDB5EBCB}" type="presParOf" srcId="{B861C8C8-B148-4B60-97CA-80A01EE3622F}" destId="{93CC0580-3623-4DC3-9E3C-FF2DE3FE69B8}" srcOrd="5" destOrd="0" presId="urn:microsoft.com/office/officeart/2018/5/layout/CenteredIconLabelDescriptionList"/>
    <dgm:cxn modelId="{0C78E13E-6CC9-4501-86C7-0578177BE384}" type="presParOf" srcId="{B861C8C8-B148-4B60-97CA-80A01EE3622F}" destId="{157E7145-9B72-40E1-8032-D50A05E9A4BF}" srcOrd="6" destOrd="0" presId="urn:microsoft.com/office/officeart/2018/5/layout/CenteredIconLabelDescriptionList"/>
    <dgm:cxn modelId="{7D47F2A8-A306-4147-BF6D-BFAAD92868F6}" type="presParOf" srcId="{157E7145-9B72-40E1-8032-D50A05E9A4BF}" destId="{95C8676C-E299-4C22-A547-3E33B1E50567}" srcOrd="0" destOrd="0" presId="urn:microsoft.com/office/officeart/2018/5/layout/CenteredIconLabelDescriptionList"/>
    <dgm:cxn modelId="{B16A69AC-6A43-43ED-9138-6B13F37D4542}" type="presParOf" srcId="{157E7145-9B72-40E1-8032-D50A05E9A4BF}" destId="{8CA09C33-D3DC-46AE-92C1-B9CF69C9FD52}" srcOrd="1" destOrd="0" presId="urn:microsoft.com/office/officeart/2018/5/layout/CenteredIconLabelDescriptionList"/>
    <dgm:cxn modelId="{8C3E0CCC-BAC1-4F27-909B-D9A699041A87}" type="presParOf" srcId="{157E7145-9B72-40E1-8032-D50A05E9A4BF}" destId="{0CD641EC-3D78-4048-8F23-0593DFCB1C85}" srcOrd="2" destOrd="0" presId="urn:microsoft.com/office/officeart/2018/5/layout/CenteredIconLabelDescriptionList"/>
    <dgm:cxn modelId="{FF180B08-D5DF-4B58-B89B-C44CEA43BD17}" type="presParOf" srcId="{157E7145-9B72-40E1-8032-D50A05E9A4BF}" destId="{87D894A6-88EB-44C3-949A-41F8F9A47F4C}" srcOrd="3" destOrd="0" presId="urn:microsoft.com/office/officeart/2018/5/layout/CenteredIconLabelDescriptionList"/>
    <dgm:cxn modelId="{283F2DEE-5F18-4F3E-BFE4-32836086B219}" type="presParOf" srcId="{157E7145-9B72-40E1-8032-D50A05E9A4BF}" destId="{7EC0CDFE-AB93-4E3D-9C2E-35537860326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2D9E81-30AB-428A-AB37-3A0D09F1A6C1}" type="doc">
      <dgm:prSet loTypeId="urn:microsoft.com/office/officeart/2005/8/layout/chevron2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98DFCC5-25A1-46E5-B60E-7470F29C151B}">
      <dgm:prSet phldrT="[Texto]"/>
      <dgm:spPr/>
      <dgm:t>
        <a:bodyPr/>
        <a:lstStyle/>
        <a:p>
          <a:r>
            <a:rPr lang="pt-BR" b="1"/>
            <a:t>Matriz 2</a:t>
          </a:r>
        </a:p>
      </dgm:t>
    </dgm:pt>
    <dgm:pt modelId="{3EF6BCBE-4EC2-4084-936C-1D3948D9DCE3}" type="parTrans" cxnId="{8F92ECA4-3480-4855-80FB-1197352D895B}">
      <dgm:prSet/>
      <dgm:spPr/>
      <dgm:t>
        <a:bodyPr/>
        <a:lstStyle/>
        <a:p>
          <a:endParaRPr lang="pt-BR"/>
        </a:p>
      </dgm:t>
    </dgm:pt>
    <dgm:pt modelId="{2879889E-2C7E-44C8-8944-084EFBF0FB06}" type="sibTrans" cxnId="{8F92ECA4-3480-4855-80FB-1197352D895B}">
      <dgm:prSet/>
      <dgm:spPr/>
      <dgm:t>
        <a:bodyPr/>
        <a:lstStyle/>
        <a:p>
          <a:endParaRPr lang="pt-BR"/>
        </a:p>
      </dgm:t>
    </dgm:pt>
    <dgm:pt modelId="{760FB155-FB6A-4A92-90C8-818088458465}">
      <dgm:prSet phldrT="[Texto]" custT="1"/>
      <dgm:spPr/>
      <dgm:t>
        <a:bodyPr/>
        <a:lstStyle/>
        <a:p>
          <a:r>
            <a:rPr lang="pt-BR" sz="1600" dirty="0"/>
            <a:t>Preenchimento da Matriz 2 com os resultados das discussões das reuniões por RS, com mediadores da SES e COSEMS – Planos de Ação por Ponto da Rede e responsabilidades compartilhadas</a:t>
          </a:r>
        </a:p>
      </dgm:t>
    </dgm:pt>
    <dgm:pt modelId="{96713E02-4056-45D4-8E06-5E928458E28E}" type="parTrans" cxnId="{19D61A17-564D-4A36-873C-36EF470DC0F7}">
      <dgm:prSet/>
      <dgm:spPr/>
      <dgm:t>
        <a:bodyPr/>
        <a:lstStyle/>
        <a:p>
          <a:endParaRPr lang="pt-BR"/>
        </a:p>
      </dgm:t>
    </dgm:pt>
    <dgm:pt modelId="{9B13E729-3637-46D8-B6D6-9E606F18B465}" type="sibTrans" cxnId="{19D61A17-564D-4A36-873C-36EF470DC0F7}">
      <dgm:prSet/>
      <dgm:spPr/>
      <dgm:t>
        <a:bodyPr/>
        <a:lstStyle/>
        <a:p>
          <a:endParaRPr lang="pt-BR"/>
        </a:p>
      </dgm:t>
    </dgm:pt>
    <dgm:pt modelId="{F4414DA6-5AC3-46D3-B103-D1CB4D99DDB9}">
      <dgm:prSet phldrT="[Texto]"/>
      <dgm:spPr/>
      <dgm:t>
        <a:bodyPr/>
        <a:lstStyle/>
        <a:p>
          <a:r>
            <a:rPr lang="pt-BR" b="1"/>
            <a:t>Oficina 2</a:t>
          </a:r>
        </a:p>
      </dgm:t>
    </dgm:pt>
    <dgm:pt modelId="{1C420F18-C6D9-4713-8E98-F52C2B6BD980}" type="parTrans" cxnId="{9ADE6B7B-499B-42DC-8185-2AE351E0D572}">
      <dgm:prSet/>
      <dgm:spPr/>
      <dgm:t>
        <a:bodyPr/>
        <a:lstStyle/>
        <a:p>
          <a:endParaRPr lang="pt-BR"/>
        </a:p>
      </dgm:t>
    </dgm:pt>
    <dgm:pt modelId="{71535AA1-130B-4ABA-A9A9-EB2A88EFBF17}" type="sibTrans" cxnId="{9ADE6B7B-499B-42DC-8185-2AE351E0D572}">
      <dgm:prSet/>
      <dgm:spPr/>
      <dgm:t>
        <a:bodyPr/>
        <a:lstStyle/>
        <a:p>
          <a:endParaRPr lang="pt-BR"/>
        </a:p>
      </dgm:t>
    </dgm:pt>
    <dgm:pt modelId="{413EE3DE-7CF8-4071-9FD8-848D629F962D}">
      <dgm:prSet phldrT="[Texto]" custT="1"/>
      <dgm:spPr/>
      <dgm:t>
        <a:bodyPr/>
        <a:lstStyle/>
        <a:p>
          <a:r>
            <a:rPr lang="pt-BR" sz="1600"/>
            <a:t>Apresentação dos produtos da discussão e elaboração do(s) problema(s) priorizados</a:t>
          </a:r>
        </a:p>
      </dgm:t>
    </dgm:pt>
    <dgm:pt modelId="{5E52E1F8-A656-4825-9DC4-302FEB8D286A}" type="parTrans" cxnId="{9A9470F9-F6D3-463A-B348-D4B541E39C1D}">
      <dgm:prSet/>
      <dgm:spPr/>
      <dgm:t>
        <a:bodyPr/>
        <a:lstStyle/>
        <a:p>
          <a:endParaRPr lang="pt-BR"/>
        </a:p>
      </dgm:t>
    </dgm:pt>
    <dgm:pt modelId="{9F49BCA9-1351-44B0-BDDA-F97004C4C55E}" type="sibTrans" cxnId="{9A9470F9-F6D3-463A-B348-D4B541E39C1D}">
      <dgm:prSet/>
      <dgm:spPr/>
      <dgm:t>
        <a:bodyPr/>
        <a:lstStyle/>
        <a:p>
          <a:endParaRPr lang="pt-BR"/>
        </a:p>
      </dgm:t>
    </dgm:pt>
    <dgm:pt modelId="{3A880940-8DF8-41D1-84D4-C0EB03B4013D}">
      <dgm:prSet phldrT="[Texto]"/>
      <dgm:spPr/>
      <dgm:t>
        <a:bodyPr/>
        <a:lstStyle/>
        <a:p>
          <a:r>
            <a:rPr lang="pt-BR" b="1"/>
            <a:t>Fórum</a:t>
          </a:r>
        </a:p>
      </dgm:t>
    </dgm:pt>
    <dgm:pt modelId="{EEEDCAAA-B068-479E-B37F-82AE114FB94E}" type="parTrans" cxnId="{539D25FE-4D2F-4958-9372-4151F1A9D901}">
      <dgm:prSet/>
      <dgm:spPr/>
      <dgm:t>
        <a:bodyPr/>
        <a:lstStyle/>
        <a:p>
          <a:endParaRPr lang="pt-BR"/>
        </a:p>
      </dgm:t>
    </dgm:pt>
    <dgm:pt modelId="{A7DEFAE6-FC06-46E8-BAB7-3F62DBD9D0B8}" type="sibTrans" cxnId="{539D25FE-4D2F-4958-9372-4151F1A9D901}">
      <dgm:prSet/>
      <dgm:spPr/>
      <dgm:t>
        <a:bodyPr/>
        <a:lstStyle/>
        <a:p>
          <a:endParaRPr lang="pt-BR"/>
        </a:p>
      </dgm:t>
    </dgm:pt>
    <dgm:pt modelId="{83F58051-1210-4A2A-BB4B-C8945355C4E3}">
      <dgm:prSet phldrT="[Texto]"/>
      <dgm:spPr/>
      <dgm:t>
        <a:bodyPr/>
        <a:lstStyle/>
        <a:p>
          <a:r>
            <a:rPr lang="pt-BR" b="1"/>
            <a:t>Reuniões</a:t>
          </a:r>
        </a:p>
      </dgm:t>
    </dgm:pt>
    <dgm:pt modelId="{B70E1A4E-0E98-420E-98FA-3CF4519A3EE4}" type="parTrans" cxnId="{14182E74-8D67-493A-88A8-389781E34CA1}">
      <dgm:prSet/>
      <dgm:spPr/>
      <dgm:t>
        <a:bodyPr/>
        <a:lstStyle/>
        <a:p>
          <a:endParaRPr lang="pt-BR"/>
        </a:p>
      </dgm:t>
    </dgm:pt>
    <dgm:pt modelId="{06EB51C0-51C9-47D8-ACC5-26FF400007AA}" type="sibTrans" cxnId="{14182E74-8D67-493A-88A8-389781E34CA1}">
      <dgm:prSet/>
      <dgm:spPr/>
      <dgm:t>
        <a:bodyPr/>
        <a:lstStyle/>
        <a:p>
          <a:endParaRPr lang="pt-BR"/>
        </a:p>
      </dgm:t>
    </dgm:pt>
    <dgm:pt modelId="{EE85EF49-8EC3-450E-8562-1667734E3392}">
      <dgm:prSet phldrT="[Texto]" custT="1"/>
      <dgm:spPr/>
      <dgm:t>
        <a:bodyPr/>
        <a:lstStyle/>
        <a:p>
          <a:r>
            <a:rPr lang="pt-BR" sz="1600" dirty="0"/>
            <a:t>Reuniões de continuidade do processo de discussão por RS, com participação dos Gestores Municipais, DRS e Mediadores da SES e COSEMS e Prestadores de serviços</a:t>
          </a:r>
        </a:p>
      </dgm:t>
    </dgm:pt>
    <dgm:pt modelId="{990DA0A6-3384-44BC-A30C-3AEC7206CEDC}" type="parTrans" cxnId="{DE637610-1E23-4967-86FB-53DD56DFBB3F}">
      <dgm:prSet/>
      <dgm:spPr/>
      <dgm:t>
        <a:bodyPr/>
        <a:lstStyle/>
        <a:p>
          <a:endParaRPr lang="pt-BR"/>
        </a:p>
      </dgm:t>
    </dgm:pt>
    <dgm:pt modelId="{9D009B43-57D3-4B85-B88C-4237DDC884A1}" type="sibTrans" cxnId="{DE637610-1E23-4967-86FB-53DD56DFBB3F}">
      <dgm:prSet/>
      <dgm:spPr/>
      <dgm:t>
        <a:bodyPr/>
        <a:lstStyle/>
        <a:p>
          <a:endParaRPr lang="pt-BR"/>
        </a:p>
      </dgm:t>
    </dgm:pt>
    <dgm:pt modelId="{0654BE73-78BD-44B2-ADCD-313824DC79A2}">
      <dgm:prSet phldrT="[Texto]" custT="1"/>
      <dgm:spPr/>
      <dgm:t>
        <a:bodyPr/>
        <a:lstStyle/>
        <a:p>
          <a:r>
            <a:rPr lang="pt-BR" sz="1600" b="0"/>
            <a:t> Apresentação de Experiências Exitosas na Constituição das Redes Regionais de Atenção à Saúde</a:t>
          </a:r>
        </a:p>
      </dgm:t>
    </dgm:pt>
    <dgm:pt modelId="{00D39D95-105C-400B-B839-1C99B139ABE2}" type="parTrans" cxnId="{54E513B6-E636-467E-9214-5F3CBBB9AA2D}">
      <dgm:prSet/>
      <dgm:spPr/>
      <dgm:t>
        <a:bodyPr/>
        <a:lstStyle/>
        <a:p>
          <a:endParaRPr lang="pt-BR"/>
        </a:p>
      </dgm:t>
    </dgm:pt>
    <dgm:pt modelId="{BF1ADF51-8CDF-4552-A12D-761667D0DCF9}" type="sibTrans" cxnId="{54E513B6-E636-467E-9214-5F3CBBB9AA2D}">
      <dgm:prSet/>
      <dgm:spPr/>
      <dgm:t>
        <a:bodyPr/>
        <a:lstStyle/>
        <a:p>
          <a:endParaRPr lang="pt-BR"/>
        </a:p>
      </dgm:t>
    </dgm:pt>
    <dgm:pt modelId="{647BCEEC-2A40-4B1B-A9E8-C0D3384FC9FA}">
      <dgm:prSet phldrT="[Texto]" custT="1"/>
      <dgm:spPr/>
      <dgm:t>
        <a:bodyPr/>
        <a:lstStyle/>
        <a:p>
          <a:r>
            <a:rPr lang="pt-BR" sz="1600"/>
            <a:t>Mais de 170 projetos apresentados</a:t>
          </a:r>
          <a:endParaRPr lang="pt-BR" sz="1600" b="0"/>
        </a:p>
      </dgm:t>
    </dgm:pt>
    <dgm:pt modelId="{E734C310-3533-4227-BFE2-84CFA10092EC}" type="parTrans" cxnId="{FE88F634-B140-4D16-978D-FC90406F0631}">
      <dgm:prSet/>
      <dgm:spPr/>
      <dgm:t>
        <a:bodyPr/>
        <a:lstStyle/>
        <a:p>
          <a:endParaRPr lang="pt-BR"/>
        </a:p>
      </dgm:t>
    </dgm:pt>
    <dgm:pt modelId="{921F7D2D-C391-4235-89AF-AB6ECF824E96}" type="sibTrans" cxnId="{FE88F634-B140-4D16-978D-FC90406F0631}">
      <dgm:prSet/>
      <dgm:spPr/>
      <dgm:t>
        <a:bodyPr/>
        <a:lstStyle/>
        <a:p>
          <a:endParaRPr lang="pt-BR"/>
        </a:p>
      </dgm:t>
    </dgm:pt>
    <dgm:pt modelId="{758F3350-395D-4A9E-81BE-978DC545C83B}">
      <dgm:prSet custT="1"/>
      <dgm:spPr/>
      <dgm:t>
        <a:bodyPr/>
        <a:lstStyle/>
        <a:p>
          <a:r>
            <a:rPr lang="pt-BR" sz="1600"/>
            <a:t>38 apresentação oral e 93 banners</a:t>
          </a:r>
        </a:p>
      </dgm:t>
    </dgm:pt>
    <dgm:pt modelId="{F9F8F014-3034-4D93-8F1A-4041BB830726}" type="parTrans" cxnId="{9E514393-8792-4FEC-A623-834059F41948}">
      <dgm:prSet/>
      <dgm:spPr/>
      <dgm:t>
        <a:bodyPr/>
        <a:lstStyle/>
        <a:p>
          <a:endParaRPr lang="pt-BR"/>
        </a:p>
      </dgm:t>
    </dgm:pt>
    <dgm:pt modelId="{2DC5DE32-39D7-4D4C-914A-5101D02F9175}" type="sibTrans" cxnId="{9E514393-8792-4FEC-A623-834059F41948}">
      <dgm:prSet/>
      <dgm:spPr/>
      <dgm:t>
        <a:bodyPr/>
        <a:lstStyle/>
        <a:p>
          <a:endParaRPr lang="pt-BR"/>
        </a:p>
      </dgm:t>
    </dgm:pt>
    <dgm:pt modelId="{A51BD75F-8AC1-4471-9A36-E3AC9A8C9660}">
      <dgm:prSet phldrT="[Texto]"/>
      <dgm:spPr/>
      <dgm:t>
        <a:bodyPr/>
        <a:lstStyle/>
        <a:p>
          <a:r>
            <a:rPr lang="pt-BR" b="1"/>
            <a:t>Comitês </a:t>
          </a:r>
        </a:p>
      </dgm:t>
    </dgm:pt>
    <dgm:pt modelId="{01E1A845-E765-40FB-BB1D-45A475674579}" type="parTrans" cxnId="{1E75D184-DDED-4E6B-BBAD-4CED36F20621}">
      <dgm:prSet/>
      <dgm:spPr/>
      <dgm:t>
        <a:bodyPr/>
        <a:lstStyle/>
        <a:p>
          <a:endParaRPr lang="pt-BR"/>
        </a:p>
      </dgm:t>
    </dgm:pt>
    <dgm:pt modelId="{5FE94D18-FF1A-4638-9239-3DA70623D544}" type="sibTrans" cxnId="{1E75D184-DDED-4E6B-BBAD-4CED36F20621}">
      <dgm:prSet/>
      <dgm:spPr/>
      <dgm:t>
        <a:bodyPr/>
        <a:lstStyle/>
        <a:p>
          <a:endParaRPr lang="pt-BR"/>
        </a:p>
      </dgm:t>
    </dgm:pt>
    <dgm:pt modelId="{FAFC9322-A103-4FF6-92B1-4785C6879AA4}">
      <dgm:prSet phldrT="[Texto]" custT="1"/>
      <dgm:spPr/>
      <dgm:t>
        <a:bodyPr/>
        <a:lstStyle/>
        <a:p>
          <a:r>
            <a:rPr lang="pt-BR" sz="1600"/>
            <a:t>Del.CIB nº 64/2024 – Publica Nota Técnica de orientações sobre as competências dos Comitês Executivos de Governança das Redes de Atenção à Saúde</a:t>
          </a:r>
        </a:p>
      </dgm:t>
    </dgm:pt>
    <dgm:pt modelId="{473CF696-9A52-42EA-836C-2BA0CB5C31CD}" type="parTrans" cxnId="{F16F9D32-5D55-402D-9DE7-EE60BAA65109}">
      <dgm:prSet/>
      <dgm:spPr/>
      <dgm:t>
        <a:bodyPr/>
        <a:lstStyle/>
        <a:p>
          <a:endParaRPr lang="pt-BR"/>
        </a:p>
      </dgm:t>
    </dgm:pt>
    <dgm:pt modelId="{FD609DFD-D930-442A-8DDC-787D720CF527}" type="sibTrans" cxnId="{F16F9D32-5D55-402D-9DE7-EE60BAA65109}">
      <dgm:prSet/>
      <dgm:spPr/>
      <dgm:t>
        <a:bodyPr/>
        <a:lstStyle/>
        <a:p>
          <a:endParaRPr lang="pt-BR"/>
        </a:p>
      </dgm:t>
    </dgm:pt>
    <dgm:pt modelId="{BA9FD408-DE29-4274-99CF-F74FA949BFA2}" type="pres">
      <dgm:prSet presAssocID="{732D9E81-30AB-428A-AB37-3A0D09F1A6C1}" presName="linearFlow" presStyleCnt="0">
        <dgm:presLayoutVars>
          <dgm:dir/>
          <dgm:animLvl val="lvl"/>
          <dgm:resizeHandles val="exact"/>
        </dgm:presLayoutVars>
      </dgm:prSet>
      <dgm:spPr/>
    </dgm:pt>
    <dgm:pt modelId="{71AE42F2-19BF-4631-926C-05C1E81036AA}" type="pres">
      <dgm:prSet presAssocID="{798DFCC5-25A1-46E5-B60E-7470F29C151B}" presName="composite" presStyleCnt="0"/>
      <dgm:spPr/>
    </dgm:pt>
    <dgm:pt modelId="{5AB2D623-8444-4945-973A-D5B37D8395B9}" type="pres">
      <dgm:prSet presAssocID="{798DFCC5-25A1-46E5-B60E-7470F29C151B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87E15365-1C30-4377-96CE-8D3AA8B47701}" type="pres">
      <dgm:prSet presAssocID="{798DFCC5-25A1-46E5-B60E-7470F29C151B}" presName="descendantText" presStyleLbl="alignAcc1" presStyleIdx="0" presStyleCnt="5" custLinFactNeighborX="246" custLinFactNeighborY="3169">
        <dgm:presLayoutVars>
          <dgm:bulletEnabled val="1"/>
        </dgm:presLayoutVars>
      </dgm:prSet>
      <dgm:spPr/>
    </dgm:pt>
    <dgm:pt modelId="{AA275E9E-77B7-4D12-9C71-ABA1069E6794}" type="pres">
      <dgm:prSet presAssocID="{2879889E-2C7E-44C8-8944-084EFBF0FB06}" presName="sp" presStyleCnt="0"/>
      <dgm:spPr/>
    </dgm:pt>
    <dgm:pt modelId="{468AC4C2-32F9-433D-981E-B29A18AB0701}" type="pres">
      <dgm:prSet presAssocID="{F4414DA6-5AC3-46D3-B103-D1CB4D99DDB9}" presName="composite" presStyleCnt="0"/>
      <dgm:spPr/>
    </dgm:pt>
    <dgm:pt modelId="{D6827468-645C-4CA4-B338-2EBF662E71DB}" type="pres">
      <dgm:prSet presAssocID="{F4414DA6-5AC3-46D3-B103-D1CB4D99DDB9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4100618-A123-4063-8210-1486B8D50A69}" type="pres">
      <dgm:prSet presAssocID="{F4414DA6-5AC3-46D3-B103-D1CB4D99DDB9}" presName="descendantText" presStyleLbl="alignAcc1" presStyleIdx="1" presStyleCnt="5" custLinFactNeighborX="246" custLinFactNeighborY="3169">
        <dgm:presLayoutVars>
          <dgm:bulletEnabled val="1"/>
        </dgm:presLayoutVars>
      </dgm:prSet>
      <dgm:spPr/>
    </dgm:pt>
    <dgm:pt modelId="{2345DC5B-DCD2-4672-B591-1BC3D041F2CB}" type="pres">
      <dgm:prSet presAssocID="{71535AA1-130B-4ABA-A9A9-EB2A88EFBF17}" presName="sp" presStyleCnt="0"/>
      <dgm:spPr/>
    </dgm:pt>
    <dgm:pt modelId="{0AA2FED2-5948-4FB7-9D96-4CF1CD478A65}" type="pres">
      <dgm:prSet presAssocID="{3A880940-8DF8-41D1-84D4-C0EB03B4013D}" presName="composite" presStyleCnt="0"/>
      <dgm:spPr/>
    </dgm:pt>
    <dgm:pt modelId="{B97C36DD-9981-466D-B9B0-58DC1E89B79B}" type="pres">
      <dgm:prSet presAssocID="{3A880940-8DF8-41D1-84D4-C0EB03B4013D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49928915-A729-4019-BF56-D13D3E67702B}" type="pres">
      <dgm:prSet presAssocID="{3A880940-8DF8-41D1-84D4-C0EB03B4013D}" presName="descendantText" presStyleLbl="alignAcc1" presStyleIdx="2" presStyleCnt="5" custLinFactNeighborX="246" custLinFactNeighborY="3169">
        <dgm:presLayoutVars>
          <dgm:bulletEnabled val="1"/>
        </dgm:presLayoutVars>
      </dgm:prSet>
      <dgm:spPr/>
    </dgm:pt>
    <dgm:pt modelId="{8C1DE4D6-5E93-470D-A8C5-3270D409A42E}" type="pres">
      <dgm:prSet presAssocID="{A7DEFAE6-FC06-46E8-BAB7-3F62DBD9D0B8}" presName="sp" presStyleCnt="0"/>
      <dgm:spPr/>
    </dgm:pt>
    <dgm:pt modelId="{AAFC0FC1-C9E3-4FF9-82FC-C885F2BA0234}" type="pres">
      <dgm:prSet presAssocID="{83F58051-1210-4A2A-BB4B-C8945355C4E3}" presName="composite" presStyleCnt="0"/>
      <dgm:spPr/>
    </dgm:pt>
    <dgm:pt modelId="{3C79B435-BACA-4275-BE6C-709245A55418}" type="pres">
      <dgm:prSet presAssocID="{83F58051-1210-4A2A-BB4B-C8945355C4E3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8495FABB-21B0-40C8-9D31-A1FACFF225A1}" type="pres">
      <dgm:prSet presAssocID="{83F58051-1210-4A2A-BB4B-C8945355C4E3}" presName="descendantText" presStyleLbl="alignAcc1" presStyleIdx="3" presStyleCnt="5">
        <dgm:presLayoutVars>
          <dgm:bulletEnabled val="1"/>
        </dgm:presLayoutVars>
      </dgm:prSet>
      <dgm:spPr/>
    </dgm:pt>
    <dgm:pt modelId="{428D2B34-C2A0-4761-8C30-4A9FBC0F9222}" type="pres">
      <dgm:prSet presAssocID="{06EB51C0-51C9-47D8-ACC5-26FF400007AA}" presName="sp" presStyleCnt="0"/>
      <dgm:spPr/>
    </dgm:pt>
    <dgm:pt modelId="{B7DF4C4E-BBCF-4409-A074-CE7A91A10605}" type="pres">
      <dgm:prSet presAssocID="{A51BD75F-8AC1-4471-9A36-E3AC9A8C9660}" presName="composite" presStyleCnt="0"/>
      <dgm:spPr/>
    </dgm:pt>
    <dgm:pt modelId="{AE1024EF-02D6-4C39-8865-868E59113FF6}" type="pres">
      <dgm:prSet presAssocID="{A51BD75F-8AC1-4471-9A36-E3AC9A8C966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41337B6F-6CD3-4E89-92E3-761CA8C81555}" type="pres">
      <dgm:prSet presAssocID="{A51BD75F-8AC1-4471-9A36-E3AC9A8C9660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4CED3A0B-D016-4B39-A4BA-B8A9061D92AA}" type="presOf" srcId="{413EE3DE-7CF8-4071-9FD8-848D629F962D}" destId="{D4100618-A123-4063-8210-1486B8D50A69}" srcOrd="0" destOrd="0" presId="urn:microsoft.com/office/officeart/2005/8/layout/chevron2"/>
    <dgm:cxn modelId="{DE637610-1E23-4967-86FB-53DD56DFBB3F}" srcId="{83F58051-1210-4A2A-BB4B-C8945355C4E3}" destId="{EE85EF49-8EC3-450E-8562-1667734E3392}" srcOrd="0" destOrd="0" parTransId="{990DA0A6-3384-44BC-A30C-3AEC7206CEDC}" sibTransId="{9D009B43-57D3-4B85-B88C-4237DDC884A1}"/>
    <dgm:cxn modelId="{19D61A17-564D-4A36-873C-36EF470DC0F7}" srcId="{798DFCC5-25A1-46E5-B60E-7470F29C151B}" destId="{760FB155-FB6A-4A92-90C8-818088458465}" srcOrd="0" destOrd="0" parTransId="{96713E02-4056-45D4-8E06-5E928458E28E}" sibTransId="{9B13E729-3637-46D8-B6D6-9E606F18B465}"/>
    <dgm:cxn modelId="{58483C24-DDBD-4C3D-820F-32DA61C423B0}" type="presOf" srcId="{0654BE73-78BD-44B2-ADCD-313824DC79A2}" destId="{49928915-A729-4019-BF56-D13D3E67702B}" srcOrd="0" destOrd="0" presId="urn:microsoft.com/office/officeart/2005/8/layout/chevron2"/>
    <dgm:cxn modelId="{1E09B52E-87BE-48B0-BFFB-FFE96AB97CA0}" type="presOf" srcId="{83F58051-1210-4A2A-BB4B-C8945355C4E3}" destId="{3C79B435-BACA-4275-BE6C-709245A55418}" srcOrd="0" destOrd="0" presId="urn:microsoft.com/office/officeart/2005/8/layout/chevron2"/>
    <dgm:cxn modelId="{F16F9D32-5D55-402D-9DE7-EE60BAA65109}" srcId="{A51BD75F-8AC1-4471-9A36-E3AC9A8C9660}" destId="{FAFC9322-A103-4FF6-92B1-4785C6879AA4}" srcOrd="0" destOrd="0" parTransId="{473CF696-9A52-42EA-836C-2BA0CB5C31CD}" sibTransId="{FD609DFD-D930-442A-8DDC-787D720CF527}"/>
    <dgm:cxn modelId="{FE88F634-B140-4D16-978D-FC90406F0631}" srcId="{0654BE73-78BD-44B2-ADCD-313824DC79A2}" destId="{647BCEEC-2A40-4B1B-A9E8-C0D3384FC9FA}" srcOrd="0" destOrd="0" parTransId="{E734C310-3533-4227-BFE2-84CFA10092EC}" sibTransId="{921F7D2D-C391-4235-89AF-AB6ECF824E96}"/>
    <dgm:cxn modelId="{F7500136-D21E-4BBF-BE8C-FFE3E397CC7A}" type="presOf" srcId="{647BCEEC-2A40-4B1B-A9E8-C0D3384FC9FA}" destId="{49928915-A729-4019-BF56-D13D3E67702B}" srcOrd="0" destOrd="1" presId="urn:microsoft.com/office/officeart/2005/8/layout/chevron2"/>
    <dgm:cxn modelId="{F6896E41-98D0-46CF-8BF6-83F0ACD93F23}" type="presOf" srcId="{EE85EF49-8EC3-450E-8562-1667734E3392}" destId="{8495FABB-21B0-40C8-9D31-A1FACFF225A1}" srcOrd="0" destOrd="0" presId="urn:microsoft.com/office/officeart/2005/8/layout/chevron2"/>
    <dgm:cxn modelId="{5F52766B-4917-4EAC-AD52-A6E6C590A4F9}" type="presOf" srcId="{798DFCC5-25A1-46E5-B60E-7470F29C151B}" destId="{5AB2D623-8444-4945-973A-D5B37D8395B9}" srcOrd="0" destOrd="0" presId="urn:microsoft.com/office/officeart/2005/8/layout/chevron2"/>
    <dgm:cxn modelId="{75F6386F-0209-4730-8752-359313099D61}" type="presOf" srcId="{760FB155-FB6A-4A92-90C8-818088458465}" destId="{87E15365-1C30-4377-96CE-8D3AA8B47701}" srcOrd="0" destOrd="0" presId="urn:microsoft.com/office/officeart/2005/8/layout/chevron2"/>
    <dgm:cxn modelId="{14182E74-8D67-493A-88A8-389781E34CA1}" srcId="{732D9E81-30AB-428A-AB37-3A0D09F1A6C1}" destId="{83F58051-1210-4A2A-BB4B-C8945355C4E3}" srcOrd="3" destOrd="0" parTransId="{B70E1A4E-0E98-420E-98FA-3CF4519A3EE4}" sibTransId="{06EB51C0-51C9-47D8-ACC5-26FF400007AA}"/>
    <dgm:cxn modelId="{D4661157-4263-499F-87AC-CB1462DA9CCF}" type="presOf" srcId="{758F3350-395D-4A9E-81BE-978DC545C83B}" destId="{49928915-A729-4019-BF56-D13D3E67702B}" srcOrd="0" destOrd="2" presId="urn:microsoft.com/office/officeart/2005/8/layout/chevron2"/>
    <dgm:cxn modelId="{B8A59277-290B-40A2-A452-6153FB000D75}" type="presOf" srcId="{3A880940-8DF8-41D1-84D4-C0EB03B4013D}" destId="{B97C36DD-9981-466D-B9B0-58DC1E89B79B}" srcOrd="0" destOrd="0" presId="urn:microsoft.com/office/officeart/2005/8/layout/chevron2"/>
    <dgm:cxn modelId="{9ADE6B7B-499B-42DC-8185-2AE351E0D572}" srcId="{732D9E81-30AB-428A-AB37-3A0D09F1A6C1}" destId="{F4414DA6-5AC3-46D3-B103-D1CB4D99DDB9}" srcOrd="1" destOrd="0" parTransId="{1C420F18-C6D9-4713-8E98-F52C2B6BD980}" sibTransId="{71535AA1-130B-4ABA-A9A9-EB2A88EFBF17}"/>
    <dgm:cxn modelId="{964ADE80-7DB9-4AE0-9591-302EB6A5FFE0}" type="presOf" srcId="{732D9E81-30AB-428A-AB37-3A0D09F1A6C1}" destId="{BA9FD408-DE29-4274-99CF-F74FA949BFA2}" srcOrd="0" destOrd="0" presId="urn:microsoft.com/office/officeart/2005/8/layout/chevron2"/>
    <dgm:cxn modelId="{1E75D184-DDED-4E6B-BBAD-4CED36F20621}" srcId="{732D9E81-30AB-428A-AB37-3A0D09F1A6C1}" destId="{A51BD75F-8AC1-4471-9A36-E3AC9A8C9660}" srcOrd="4" destOrd="0" parTransId="{01E1A845-E765-40FB-BB1D-45A475674579}" sibTransId="{5FE94D18-FF1A-4638-9239-3DA70623D544}"/>
    <dgm:cxn modelId="{2DF2E089-EAF8-4363-AE65-A008B6E8A320}" type="presOf" srcId="{FAFC9322-A103-4FF6-92B1-4785C6879AA4}" destId="{41337B6F-6CD3-4E89-92E3-761CA8C81555}" srcOrd="0" destOrd="0" presId="urn:microsoft.com/office/officeart/2005/8/layout/chevron2"/>
    <dgm:cxn modelId="{9E514393-8792-4FEC-A623-834059F41948}" srcId="{0654BE73-78BD-44B2-ADCD-313824DC79A2}" destId="{758F3350-395D-4A9E-81BE-978DC545C83B}" srcOrd="1" destOrd="0" parTransId="{F9F8F014-3034-4D93-8F1A-4041BB830726}" sibTransId="{2DC5DE32-39D7-4D4C-914A-5101D02F9175}"/>
    <dgm:cxn modelId="{B2642194-BB2D-490C-8BDB-FB02BD4A72B5}" type="presOf" srcId="{A51BD75F-8AC1-4471-9A36-E3AC9A8C9660}" destId="{AE1024EF-02D6-4C39-8865-868E59113FF6}" srcOrd="0" destOrd="0" presId="urn:microsoft.com/office/officeart/2005/8/layout/chevron2"/>
    <dgm:cxn modelId="{8F92ECA4-3480-4855-80FB-1197352D895B}" srcId="{732D9E81-30AB-428A-AB37-3A0D09F1A6C1}" destId="{798DFCC5-25A1-46E5-B60E-7470F29C151B}" srcOrd="0" destOrd="0" parTransId="{3EF6BCBE-4EC2-4084-936C-1D3948D9DCE3}" sibTransId="{2879889E-2C7E-44C8-8944-084EFBF0FB06}"/>
    <dgm:cxn modelId="{54E513B6-E636-467E-9214-5F3CBBB9AA2D}" srcId="{3A880940-8DF8-41D1-84D4-C0EB03B4013D}" destId="{0654BE73-78BD-44B2-ADCD-313824DC79A2}" srcOrd="0" destOrd="0" parTransId="{00D39D95-105C-400B-B839-1C99B139ABE2}" sibTransId="{BF1ADF51-8CDF-4552-A12D-761667D0DCF9}"/>
    <dgm:cxn modelId="{9DB423D1-74FD-4B7E-8B7F-200DADB173E9}" type="presOf" srcId="{F4414DA6-5AC3-46D3-B103-D1CB4D99DDB9}" destId="{D6827468-645C-4CA4-B338-2EBF662E71DB}" srcOrd="0" destOrd="0" presId="urn:microsoft.com/office/officeart/2005/8/layout/chevron2"/>
    <dgm:cxn modelId="{9A9470F9-F6D3-463A-B348-D4B541E39C1D}" srcId="{F4414DA6-5AC3-46D3-B103-D1CB4D99DDB9}" destId="{413EE3DE-7CF8-4071-9FD8-848D629F962D}" srcOrd="0" destOrd="0" parTransId="{5E52E1F8-A656-4825-9DC4-302FEB8D286A}" sibTransId="{9F49BCA9-1351-44B0-BDDA-F97004C4C55E}"/>
    <dgm:cxn modelId="{539D25FE-4D2F-4958-9372-4151F1A9D901}" srcId="{732D9E81-30AB-428A-AB37-3A0D09F1A6C1}" destId="{3A880940-8DF8-41D1-84D4-C0EB03B4013D}" srcOrd="2" destOrd="0" parTransId="{EEEDCAAA-B068-479E-B37F-82AE114FB94E}" sibTransId="{A7DEFAE6-FC06-46E8-BAB7-3F62DBD9D0B8}"/>
    <dgm:cxn modelId="{CC269C51-6A4A-44FC-884B-DBD65FF4BFCD}" type="presParOf" srcId="{BA9FD408-DE29-4274-99CF-F74FA949BFA2}" destId="{71AE42F2-19BF-4631-926C-05C1E81036AA}" srcOrd="0" destOrd="0" presId="urn:microsoft.com/office/officeart/2005/8/layout/chevron2"/>
    <dgm:cxn modelId="{C162CD54-B20D-4AC0-9B6F-57EB8AA19B1E}" type="presParOf" srcId="{71AE42F2-19BF-4631-926C-05C1E81036AA}" destId="{5AB2D623-8444-4945-973A-D5B37D8395B9}" srcOrd="0" destOrd="0" presId="urn:microsoft.com/office/officeart/2005/8/layout/chevron2"/>
    <dgm:cxn modelId="{9C8E4031-B2A6-43D2-AF06-73D1AE2F16F6}" type="presParOf" srcId="{71AE42F2-19BF-4631-926C-05C1E81036AA}" destId="{87E15365-1C30-4377-96CE-8D3AA8B47701}" srcOrd="1" destOrd="0" presId="urn:microsoft.com/office/officeart/2005/8/layout/chevron2"/>
    <dgm:cxn modelId="{FCC441EE-EA2C-47CD-ADAB-C3CE333B6D24}" type="presParOf" srcId="{BA9FD408-DE29-4274-99CF-F74FA949BFA2}" destId="{AA275E9E-77B7-4D12-9C71-ABA1069E6794}" srcOrd="1" destOrd="0" presId="urn:microsoft.com/office/officeart/2005/8/layout/chevron2"/>
    <dgm:cxn modelId="{FEF39B69-4251-4134-A1F0-221EDE0E441A}" type="presParOf" srcId="{BA9FD408-DE29-4274-99CF-F74FA949BFA2}" destId="{468AC4C2-32F9-433D-981E-B29A18AB0701}" srcOrd="2" destOrd="0" presId="urn:microsoft.com/office/officeart/2005/8/layout/chevron2"/>
    <dgm:cxn modelId="{6B77EEC2-58A8-43F4-BF72-8D0B6A8D0CEA}" type="presParOf" srcId="{468AC4C2-32F9-433D-981E-B29A18AB0701}" destId="{D6827468-645C-4CA4-B338-2EBF662E71DB}" srcOrd="0" destOrd="0" presId="urn:microsoft.com/office/officeart/2005/8/layout/chevron2"/>
    <dgm:cxn modelId="{778917F3-4EB6-4D75-99E4-E7A3DA428038}" type="presParOf" srcId="{468AC4C2-32F9-433D-981E-B29A18AB0701}" destId="{D4100618-A123-4063-8210-1486B8D50A69}" srcOrd="1" destOrd="0" presId="urn:microsoft.com/office/officeart/2005/8/layout/chevron2"/>
    <dgm:cxn modelId="{EB513413-4162-4711-9391-828AEBAD9954}" type="presParOf" srcId="{BA9FD408-DE29-4274-99CF-F74FA949BFA2}" destId="{2345DC5B-DCD2-4672-B591-1BC3D041F2CB}" srcOrd="3" destOrd="0" presId="urn:microsoft.com/office/officeart/2005/8/layout/chevron2"/>
    <dgm:cxn modelId="{7A55D9A9-7ED1-4424-8701-8149833363AF}" type="presParOf" srcId="{BA9FD408-DE29-4274-99CF-F74FA949BFA2}" destId="{0AA2FED2-5948-4FB7-9D96-4CF1CD478A65}" srcOrd="4" destOrd="0" presId="urn:microsoft.com/office/officeart/2005/8/layout/chevron2"/>
    <dgm:cxn modelId="{80687F4E-AB26-4AA1-8845-8297FD991A0B}" type="presParOf" srcId="{0AA2FED2-5948-4FB7-9D96-4CF1CD478A65}" destId="{B97C36DD-9981-466D-B9B0-58DC1E89B79B}" srcOrd="0" destOrd="0" presId="urn:microsoft.com/office/officeart/2005/8/layout/chevron2"/>
    <dgm:cxn modelId="{2BD8C062-1EAD-4207-964E-7828F5521C03}" type="presParOf" srcId="{0AA2FED2-5948-4FB7-9D96-4CF1CD478A65}" destId="{49928915-A729-4019-BF56-D13D3E67702B}" srcOrd="1" destOrd="0" presId="urn:microsoft.com/office/officeart/2005/8/layout/chevron2"/>
    <dgm:cxn modelId="{840CED35-368B-45F9-9854-8E2AF75A8B74}" type="presParOf" srcId="{BA9FD408-DE29-4274-99CF-F74FA949BFA2}" destId="{8C1DE4D6-5E93-470D-A8C5-3270D409A42E}" srcOrd="5" destOrd="0" presId="urn:microsoft.com/office/officeart/2005/8/layout/chevron2"/>
    <dgm:cxn modelId="{CEFC438F-658C-4964-84CD-9435B9C3C301}" type="presParOf" srcId="{BA9FD408-DE29-4274-99CF-F74FA949BFA2}" destId="{AAFC0FC1-C9E3-4FF9-82FC-C885F2BA0234}" srcOrd="6" destOrd="0" presId="urn:microsoft.com/office/officeart/2005/8/layout/chevron2"/>
    <dgm:cxn modelId="{DFAEBA33-9208-4573-81C6-C37DB958F48D}" type="presParOf" srcId="{AAFC0FC1-C9E3-4FF9-82FC-C885F2BA0234}" destId="{3C79B435-BACA-4275-BE6C-709245A55418}" srcOrd="0" destOrd="0" presId="urn:microsoft.com/office/officeart/2005/8/layout/chevron2"/>
    <dgm:cxn modelId="{E8B5E3AA-B4B5-407B-B653-D4DA9CA6B659}" type="presParOf" srcId="{AAFC0FC1-C9E3-4FF9-82FC-C885F2BA0234}" destId="{8495FABB-21B0-40C8-9D31-A1FACFF225A1}" srcOrd="1" destOrd="0" presId="urn:microsoft.com/office/officeart/2005/8/layout/chevron2"/>
    <dgm:cxn modelId="{EBFD0959-ADF2-4659-9197-B1D2418865BC}" type="presParOf" srcId="{BA9FD408-DE29-4274-99CF-F74FA949BFA2}" destId="{428D2B34-C2A0-4761-8C30-4A9FBC0F9222}" srcOrd="7" destOrd="0" presId="urn:microsoft.com/office/officeart/2005/8/layout/chevron2"/>
    <dgm:cxn modelId="{183319C9-652E-4380-93DF-79D103DDAE6C}" type="presParOf" srcId="{BA9FD408-DE29-4274-99CF-F74FA949BFA2}" destId="{B7DF4C4E-BBCF-4409-A074-CE7A91A10605}" srcOrd="8" destOrd="0" presId="urn:microsoft.com/office/officeart/2005/8/layout/chevron2"/>
    <dgm:cxn modelId="{500E8A40-8649-4DFD-9FE8-7EF159342A69}" type="presParOf" srcId="{B7DF4C4E-BBCF-4409-A074-CE7A91A10605}" destId="{AE1024EF-02D6-4C39-8865-868E59113FF6}" srcOrd="0" destOrd="0" presId="urn:microsoft.com/office/officeart/2005/8/layout/chevron2"/>
    <dgm:cxn modelId="{AC95C572-C77C-46DF-9B57-02E929FD1820}" type="presParOf" srcId="{B7DF4C4E-BBCF-4409-A074-CE7A91A10605}" destId="{41337B6F-6CD3-4E89-92E3-761CA8C815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9255C3-EDA7-46AF-A5DB-DF6EEE6FE8D0}" type="doc">
      <dgm:prSet loTypeId="urn:microsoft.com/office/officeart/2005/8/layout/matrix2" loCatId="matrix" qsTypeId="urn:microsoft.com/office/officeart/2005/8/quickstyle/simple1" qsCatId="simple" csTypeId="urn:microsoft.com/office/officeart/2005/8/colors/accent4_5" csCatId="accent4"/>
      <dgm:spPr/>
      <dgm:t>
        <a:bodyPr/>
        <a:lstStyle/>
        <a:p>
          <a:endParaRPr lang="en-US"/>
        </a:p>
      </dgm:t>
    </dgm:pt>
    <dgm:pt modelId="{AA4595FF-733F-4BEE-BBCC-7A8E66B5098E}">
      <dgm:prSet/>
      <dgm:spPr/>
      <dgm:t>
        <a:bodyPr/>
        <a:lstStyle/>
        <a:p>
          <a:r>
            <a:rPr lang="pt-BR" b="1" i="1" dirty="0">
              <a:solidFill>
                <a:schemeClr val="tx1"/>
              </a:solidFill>
            </a:rPr>
            <a:t>Fortalecimento dos espaços de governança regional – CIR – desburocratização da pauta.</a:t>
          </a:r>
          <a:endParaRPr lang="en-US" dirty="0">
            <a:solidFill>
              <a:schemeClr val="tx1"/>
            </a:solidFill>
          </a:endParaRPr>
        </a:p>
      </dgm:t>
    </dgm:pt>
    <dgm:pt modelId="{45C3D476-21A5-4536-AB4D-CB7F6E9036F9}" type="parTrans" cxnId="{0A0FBB8D-29D8-4500-825E-B428548397B1}">
      <dgm:prSet/>
      <dgm:spPr/>
      <dgm:t>
        <a:bodyPr/>
        <a:lstStyle/>
        <a:p>
          <a:endParaRPr lang="en-US"/>
        </a:p>
      </dgm:t>
    </dgm:pt>
    <dgm:pt modelId="{7EE0D224-EDC0-468A-84B4-FEC28DEDDFBA}" type="sibTrans" cxnId="{0A0FBB8D-29D8-4500-825E-B428548397B1}">
      <dgm:prSet/>
      <dgm:spPr/>
      <dgm:t>
        <a:bodyPr/>
        <a:lstStyle/>
        <a:p>
          <a:endParaRPr lang="en-US"/>
        </a:p>
      </dgm:t>
    </dgm:pt>
    <dgm:pt modelId="{420C0B98-5934-49F2-A423-355EBF727913}">
      <dgm:prSet/>
      <dgm:spPr/>
      <dgm:t>
        <a:bodyPr/>
        <a:lstStyle/>
        <a:p>
          <a:r>
            <a:rPr lang="pt-BR" b="1" i="1" dirty="0">
              <a:solidFill>
                <a:schemeClr val="tx1"/>
              </a:solidFill>
            </a:rPr>
            <a:t>Fortalecimento do Comitê Executivo de Governança macrorregional</a:t>
          </a:r>
          <a:endParaRPr lang="en-US" dirty="0">
            <a:solidFill>
              <a:schemeClr val="tx1"/>
            </a:solidFill>
          </a:endParaRPr>
        </a:p>
      </dgm:t>
    </dgm:pt>
    <dgm:pt modelId="{99CEF607-344C-432A-875E-1B69842623AA}" type="parTrans" cxnId="{F85D64F2-3847-4956-B19A-0D42F4B01FC2}">
      <dgm:prSet/>
      <dgm:spPr/>
      <dgm:t>
        <a:bodyPr/>
        <a:lstStyle/>
        <a:p>
          <a:endParaRPr lang="en-US"/>
        </a:p>
      </dgm:t>
    </dgm:pt>
    <dgm:pt modelId="{36796F14-58E0-4632-A8E5-4D8DA89BE650}" type="sibTrans" cxnId="{F85D64F2-3847-4956-B19A-0D42F4B01FC2}">
      <dgm:prSet/>
      <dgm:spPr/>
      <dgm:t>
        <a:bodyPr/>
        <a:lstStyle/>
        <a:p>
          <a:endParaRPr lang="en-US"/>
        </a:p>
      </dgm:t>
    </dgm:pt>
    <dgm:pt modelId="{E41D328C-AC03-45A2-9472-FE6C48CE0043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Em andamento – pactuações dos recursos de expansão relacionados à Tabela SUS Paulista.</a:t>
          </a:r>
          <a:endParaRPr lang="en-US">
            <a:solidFill>
              <a:schemeClr val="tx1"/>
            </a:solidFill>
          </a:endParaRPr>
        </a:p>
      </dgm:t>
    </dgm:pt>
    <dgm:pt modelId="{6C0A592F-84B3-4787-A0B6-79D050B83D1A}" type="parTrans" cxnId="{A3DD5265-E1C3-4E7F-AEDD-4D20B4D2330C}">
      <dgm:prSet/>
      <dgm:spPr/>
      <dgm:t>
        <a:bodyPr/>
        <a:lstStyle/>
        <a:p>
          <a:endParaRPr lang="en-US"/>
        </a:p>
      </dgm:t>
    </dgm:pt>
    <dgm:pt modelId="{AE58791F-F68A-4355-837B-39884EF40FCD}" type="sibTrans" cxnId="{A3DD5265-E1C3-4E7F-AEDD-4D20B4D2330C}">
      <dgm:prSet/>
      <dgm:spPr/>
      <dgm:t>
        <a:bodyPr/>
        <a:lstStyle/>
        <a:p>
          <a:endParaRPr lang="en-US"/>
        </a:p>
      </dgm:t>
    </dgm:pt>
    <dgm:pt modelId="{E27C68B0-7058-4540-B79F-97D3EBFC3733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Consolidar a Governança Regional/ Macrorregional</a:t>
          </a:r>
          <a:endParaRPr lang="en-US">
            <a:solidFill>
              <a:schemeClr val="tx1"/>
            </a:solidFill>
          </a:endParaRPr>
        </a:p>
      </dgm:t>
    </dgm:pt>
    <dgm:pt modelId="{A2491AF9-191B-448B-B0B5-12B1134A998F}" type="parTrans" cxnId="{2B218A99-ABB4-4946-8898-706EDA3D9C47}">
      <dgm:prSet/>
      <dgm:spPr/>
      <dgm:t>
        <a:bodyPr/>
        <a:lstStyle/>
        <a:p>
          <a:endParaRPr lang="en-US"/>
        </a:p>
      </dgm:t>
    </dgm:pt>
    <dgm:pt modelId="{E681645A-38F6-426B-84CD-E323B3F57F41}" type="sibTrans" cxnId="{2B218A99-ABB4-4946-8898-706EDA3D9C47}">
      <dgm:prSet/>
      <dgm:spPr/>
      <dgm:t>
        <a:bodyPr/>
        <a:lstStyle/>
        <a:p>
          <a:endParaRPr lang="en-US"/>
        </a:p>
      </dgm:t>
    </dgm:pt>
    <dgm:pt modelId="{3A3DBF74-8431-4E5B-99CB-38A2C454557A}" type="pres">
      <dgm:prSet presAssocID="{E89255C3-EDA7-46AF-A5DB-DF6EEE6FE8D0}" presName="matrix" presStyleCnt="0">
        <dgm:presLayoutVars>
          <dgm:chMax val="1"/>
          <dgm:dir/>
          <dgm:resizeHandles val="exact"/>
        </dgm:presLayoutVars>
      </dgm:prSet>
      <dgm:spPr/>
    </dgm:pt>
    <dgm:pt modelId="{BC1644AA-ACBF-4D4E-B81E-8E33E49EABF6}" type="pres">
      <dgm:prSet presAssocID="{E89255C3-EDA7-46AF-A5DB-DF6EEE6FE8D0}" presName="axisShape" presStyleLbl="bgShp" presStyleIdx="0" presStyleCnt="1"/>
      <dgm:spPr/>
    </dgm:pt>
    <dgm:pt modelId="{BF71739F-C019-41B8-87C0-0FEBF4482DBB}" type="pres">
      <dgm:prSet presAssocID="{E89255C3-EDA7-46AF-A5DB-DF6EEE6FE8D0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30B6A58-DB40-45B3-AFCE-DBDE91CB81C4}" type="pres">
      <dgm:prSet presAssocID="{E89255C3-EDA7-46AF-A5DB-DF6EEE6FE8D0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E58E802-E46A-4A64-AF38-48A829127C7F}" type="pres">
      <dgm:prSet presAssocID="{E89255C3-EDA7-46AF-A5DB-DF6EEE6FE8D0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C2C8AB1-F844-4DD5-B118-73FD773ECF5F}" type="pres">
      <dgm:prSet presAssocID="{E89255C3-EDA7-46AF-A5DB-DF6EEE6FE8D0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A715E22-93AE-4C48-877C-EFC62F9349F6}" type="presOf" srcId="{E41D328C-AC03-45A2-9472-FE6C48CE0043}" destId="{5E58E802-E46A-4A64-AF38-48A829127C7F}" srcOrd="0" destOrd="0" presId="urn:microsoft.com/office/officeart/2005/8/layout/matrix2"/>
    <dgm:cxn modelId="{64828341-2531-4741-B45C-BE988548781C}" type="presOf" srcId="{E89255C3-EDA7-46AF-A5DB-DF6EEE6FE8D0}" destId="{3A3DBF74-8431-4E5B-99CB-38A2C454557A}" srcOrd="0" destOrd="0" presId="urn:microsoft.com/office/officeart/2005/8/layout/matrix2"/>
    <dgm:cxn modelId="{A3DD5265-E1C3-4E7F-AEDD-4D20B4D2330C}" srcId="{E89255C3-EDA7-46AF-A5DB-DF6EEE6FE8D0}" destId="{E41D328C-AC03-45A2-9472-FE6C48CE0043}" srcOrd="2" destOrd="0" parTransId="{6C0A592F-84B3-4787-A0B6-79D050B83D1A}" sibTransId="{AE58791F-F68A-4355-837B-39884EF40FCD}"/>
    <dgm:cxn modelId="{8D5F344F-8F2A-4A5F-8CB9-13775701D0E8}" type="presOf" srcId="{420C0B98-5934-49F2-A423-355EBF727913}" destId="{F30B6A58-DB40-45B3-AFCE-DBDE91CB81C4}" srcOrd="0" destOrd="0" presId="urn:microsoft.com/office/officeart/2005/8/layout/matrix2"/>
    <dgm:cxn modelId="{CEC56D8D-8281-45F2-8832-25B312621A79}" type="presOf" srcId="{E27C68B0-7058-4540-B79F-97D3EBFC3733}" destId="{BC2C8AB1-F844-4DD5-B118-73FD773ECF5F}" srcOrd="0" destOrd="0" presId="urn:microsoft.com/office/officeart/2005/8/layout/matrix2"/>
    <dgm:cxn modelId="{0A0FBB8D-29D8-4500-825E-B428548397B1}" srcId="{E89255C3-EDA7-46AF-A5DB-DF6EEE6FE8D0}" destId="{AA4595FF-733F-4BEE-BBCC-7A8E66B5098E}" srcOrd="0" destOrd="0" parTransId="{45C3D476-21A5-4536-AB4D-CB7F6E9036F9}" sibTransId="{7EE0D224-EDC0-468A-84B4-FEC28DEDDFBA}"/>
    <dgm:cxn modelId="{2B218A99-ABB4-4946-8898-706EDA3D9C47}" srcId="{E89255C3-EDA7-46AF-A5DB-DF6EEE6FE8D0}" destId="{E27C68B0-7058-4540-B79F-97D3EBFC3733}" srcOrd="3" destOrd="0" parTransId="{A2491AF9-191B-448B-B0B5-12B1134A998F}" sibTransId="{E681645A-38F6-426B-84CD-E323B3F57F41}"/>
    <dgm:cxn modelId="{F85D64F2-3847-4956-B19A-0D42F4B01FC2}" srcId="{E89255C3-EDA7-46AF-A5DB-DF6EEE6FE8D0}" destId="{420C0B98-5934-49F2-A423-355EBF727913}" srcOrd="1" destOrd="0" parTransId="{99CEF607-344C-432A-875E-1B69842623AA}" sibTransId="{36796F14-58E0-4632-A8E5-4D8DA89BE650}"/>
    <dgm:cxn modelId="{A804D1FF-7C3E-48CC-B2C4-5017D2D82C80}" type="presOf" srcId="{AA4595FF-733F-4BEE-BBCC-7A8E66B5098E}" destId="{BF71739F-C019-41B8-87C0-0FEBF4482DBB}" srcOrd="0" destOrd="0" presId="urn:microsoft.com/office/officeart/2005/8/layout/matrix2"/>
    <dgm:cxn modelId="{B318573B-6F44-4D81-A327-846986E9540A}" type="presParOf" srcId="{3A3DBF74-8431-4E5B-99CB-38A2C454557A}" destId="{BC1644AA-ACBF-4D4E-B81E-8E33E49EABF6}" srcOrd="0" destOrd="0" presId="urn:microsoft.com/office/officeart/2005/8/layout/matrix2"/>
    <dgm:cxn modelId="{A11FE48C-F825-460D-BD2E-765FC9023EAA}" type="presParOf" srcId="{3A3DBF74-8431-4E5B-99CB-38A2C454557A}" destId="{BF71739F-C019-41B8-87C0-0FEBF4482DBB}" srcOrd="1" destOrd="0" presId="urn:microsoft.com/office/officeart/2005/8/layout/matrix2"/>
    <dgm:cxn modelId="{07C09645-4828-4C38-8EB1-2B8599AFD1C4}" type="presParOf" srcId="{3A3DBF74-8431-4E5B-99CB-38A2C454557A}" destId="{F30B6A58-DB40-45B3-AFCE-DBDE91CB81C4}" srcOrd="2" destOrd="0" presId="urn:microsoft.com/office/officeart/2005/8/layout/matrix2"/>
    <dgm:cxn modelId="{315C21D0-F194-4BB9-A964-D065D28A7BB9}" type="presParOf" srcId="{3A3DBF74-8431-4E5B-99CB-38A2C454557A}" destId="{5E58E802-E46A-4A64-AF38-48A829127C7F}" srcOrd="3" destOrd="0" presId="urn:microsoft.com/office/officeart/2005/8/layout/matrix2"/>
    <dgm:cxn modelId="{C6F10B63-49FD-497D-8014-12EE7BD9D67F}" type="presParOf" srcId="{3A3DBF74-8431-4E5B-99CB-38A2C454557A}" destId="{BC2C8AB1-F844-4DD5-B118-73FD773ECF5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BE87D1-9607-40CB-A054-5141A942B879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779FCA-BA42-43BB-84DE-7D1F34ED8C30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>
            <a:defRPr b="1"/>
          </a:pPr>
          <a:r>
            <a:rPr lang="pt-BR" b="1" i="1" dirty="0"/>
            <a:t>Avançar no processo de construção da Rede Regional/ macrorregional de Atenção à Saúde:</a:t>
          </a:r>
          <a:endParaRPr lang="en-US" dirty="0"/>
        </a:p>
      </dgm:t>
    </dgm:pt>
    <dgm:pt modelId="{72EBF4D1-12E6-4C7C-8840-5A3831C85022}" type="parTrans" cxnId="{AD7E0802-258D-4332-A829-97DAB64B7A00}">
      <dgm:prSet/>
      <dgm:spPr/>
      <dgm:t>
        <a:bodyPr/>
        <a:lstStyle/>
        <a:p>
          <a:endParaRPr lang="en-US"/>
        </a:p>
      </dgm:t>
    </dgm:pt>
    <dgm:pt modelId="{26B96389-18BD-413A-BE9F-B1CFDB81F069}" type="sibTrans" cxnId="{AD7E0802-258D-4332-A829-97DAB64B7A00}">
      <dgm:prSet/>
      <dgm:spPr/>
      <dgm:t>
        <a:bodyPr/>
        <a:lstStyle/>
        <a:p>
          <a:endParaRPr lang="en-US"/>
        </a:p>
      </dgm:t>
    </dgm:pt>
    <dgm:pt modelId="{A5EC2D73-75DB-499C-A136-CB54DCEE0C54}">
      <dgm:prSet custT="1"/>
      <dgm:spPr/>
      <dgm:t>
        <a:bodyPr/>
        <a:lstStyle/>
        <a:p>
          <a:r>
            <a:rPr lang="pt-BR" sz="1400" b="1" i="1"/>
            <a:t>Atenção Primária como coordenação do cuidado.</a:t>
          </a:r>
          <a:endParaRPr lang="en-US" sz="1400"/>
        </a:p>
      </dgm:t>
    </dgm:pt>
    <dgm:pt modelId="{E4F3D478-FBBD-4815-8DB6-EDE8800A15E0}" type="parTrans" cxnId="{18E5D278-4FCD-4044-A89C-B232FBBE2F26}">
      <dgm:prSet/>
      <dgm:spPr/>
      <dgm:t>
        <a:bodyPr/>
        <a:lstStyle/>
        <a:p>
          <a:endParaRPr lang="en-US"/>
        </a:p>
      </dgm:t>
    </dgm:pt>
    <dgm:pt modelId="{DABAFD0B-0AF2-4183-A868-F0299F993E7E}" type="sibTrans" cxnId="{18E5D278-4FCD-4044-A89C-B232FBBE2F26}">
      <dgm:prSet/>
      <dgm:spPr/>
      <dgm:t>
        <a:bodyPr/>
        <a:lstStyle/>
        <a:p>
          <a:endParaRPr lang="en-US"/>
        </a:p>
      </dgm:t>
    </dgm:pt>
    <dgm:pt modelId="{48B9496B-F0E4-4F6D-8213-14A62EC1E686}">
      <dgm:prSet custT="1"/>
      <dgm:spPr/>
      <dgm:t>
        <a:bodyPr/>
        <a:lstStyle/>
        <a:p>
          <a:r>
            <a:rPr lang="pt-BR" sz="1400" b="1" i="1" dirty="0"/>
            <a:t>Saúde Digital. </a:t>
          </a:r>
          <a:endParaRPr lang="en-US" sz="1400" dirty="0"/>
        </a:p>
      </dgm:t>
    </dgm:pt>
    <dgm:pt modelId="{E1E9BC53-C96A-4075-A3BF-AEE2EA608559}" type="parTrans" cxnId="{3224BA92-C288-422A-9218-B7803F26BA22}">
      <dgm:prSet/>
      <dgm:spPr/>
      <dgm:t>
        <a:bodyPr/>
        <a:lstStyle/>
        <a:p>
          <a:endParaRPr lang="en-US"/>
        </a:p>
      </dgm:t>
    </dgm:pt>
    <dgm:pt modelId="{01F41BC7-95FE-4DF9-939B-100A2A5C1A07}" type="sibTrans" cxnId="{3224BA92-C288-422A-9218-B7803F26BA22}">
      <dgm:prSet/>
      <dgm:spPr/>
      <dgm:t>
        <a:bodyPr/>
        <a:lstStyle/>
        <a:p>
          <a:endParaRPr lang="en-US"/>
        </a:p>
      </dgm:t>
    </dgm:pt>
    <dgm:pt modelId="{3168F6B5-D98B-4CEE-88DB-C5FCA49E5F56}">
      <dgm:prSet custT="1"/>
      <dgm:spPr/>
      <dgm:t>
        <a:bodyPr/>
        <a:lstStyle/>
        <a:p>
          <a:r>
            <a:rPr lang="pt-BR" sz="1400" b="1" i="1" dirty="0"/>
            <a:t>Adequar a oferta de serviços às necessidades da população.</a:t>
          </a:r>
          <a:endParaRPr lang="en-US" sz="1400" dirty="0"/>
        </a:p>
      </dgm:t>
    </dgm:pt>
    <dgm:pt modelId="{D9E58EDE-21A7-4BC5-8995-D6970E666557}" type="parTrans" cxnId="{1EBC0281-FCAD-4A04-B4A9-58D3B7BF5EF1}">
      <dgm:prSet/>
      <dgm:spPr/>
      <dgm:t>
        <a:bodyPr/>
        <a:lstStyle/>
        <a:p>
          <a:endParaRPr lang="en-US"/>
        </a:p>
      </dgm:t>
    </dgm:pt>
    <dgm:pt modelId="{D32E3160-3579-483C-8257-A104D8946BF4}" type="sibTrans" cxnId="{1EBC0281-FCAD-4A04-B4A9-58D3B7BF5EF1}">
      <dgm:prSet/>
      <dgm:spPr/>
      <dgm:t>
        <a:bodyPr/>
        <a:lstStyle/>
        <a:p>
          <a:endParaRPr lang="en-US"/>
        </a:p>
      </dgm:t>
    </dgm:pt>
    <dgm:pt modelId="{161ADA52-D117-41ED-BF32-EF7125FA4556}">
      <dgm:prSet custT="1"/>
      <dgm:spPr/>
      <dgm:t>
        <a:bodyPr/>
        <a:lstStyle/>
        <a:p>
          <a:r>
            <a:rPr lang="pt-BR" sz="1400" b="1" i="1"/>
            <a:t>Rever perfis assistenciais dos serviços, incluídos os HPP. </a:t>
          </a:r>
          <a:endParaRPr lang="en-US" sz="1400"/>
        </a:p>
      </dgm:t>
    </dgm:pt>
    <dgm:pt modelId="{8241A873-EC00-4401-9EBD-A4707812E473}" type="parTrans" cxnId="{3CA92ADA-B452-46D2-8D5C-A79A56D17068}">
      <dgm:prSet/>
      <dgm:spPr/>
      <dgm:t>
        <a:bodyPr/>
        <a:lstStyle/>
        <a:p>
          <a:endParaRPr lang="en-US"/>
        </a:p>
      </dgm:t>
    </dgm:pt>
    <dgm:pt modelId="{98AD20D6-37B8-47E6-8084-60CE76C03DE7}" type="sibTrans" cxnId="{3CA92ADA-B452-46D2-8D5C-A79A56D17068}">
      <dgm:prSet/>
      <dgm:spPr/>
      <dgm:t>
        <a:bodyPr/>
        <a:lstStyle/>
        <a:p>
          <a:endParaRPr lang="en-US"/>
        </a:p>
      </dgm:t>
    </dgm:pt>
    <dgm:pt modelId="{84E60A1D-60AF-4077-83B2-FF481DD5D2D9}">
      <dgm:prSet custT="1"/>
      <dgm:spPr/>
      <dgm:t>
        <a:bodyPr/>
        <a:lstStyle/>
        <a:p>
          <a:r>
            <a:rPr lang="pt-BR" sz="1400" b="1" i="1"/>
            <a:t>Fortalecimento do processo de regulação do acesso e co-gestão</a:t>
          </a:r>
          <a:endParaRPr lang="en-US" sz="1400"/>
        </a:p>
      </dgm:t>
    </dgm:pt>
    <dgm:pt modelId="{4158974E-83A6-448F-882B-C092949CB35D}" type="parTrans" cxnId="{34059BE7-EF11-48B9-A32C-C41A24379AB4}">
      <dgm:prSet/>
      <dgm:spPr/>
      <dgm:t>
        <a:bodyPr/>
        <a:lstStyle/>
        <a:p>
          <a:endParaRPr lang="en-US"/>
        </a:p>
      </dgm:t>
    </dgm:pt>
    <dgm:pt modelId="{B5A7D66E-79D8-4675-887D-4B907282BB34}" type="sibTrans" cxnId="{34059BE7-EF11-48B9-A32C-C41A24379AB4}">
      <dgm:prSet/>
      <dgm:spPr/>
      <dgm:t>
        <a:bodyPr/>
        <a:lstStyle/>
        <a:p>
          <a:endParaRPr lang="en-US"/>
        </a:p>
      </dgm:t>
    </dgm:pt>
    <dgm:pt modelId="{F0F9A50B-5A2C-49F9-B0E8-D27A9D6A977E}">
      <dgm:prSet/>
      <dgm:spPr/>
      <dgm:t>
        <a:bodyPr/>
        <a:lstStyle/>
        <a:p>
          <a:pPr>
            <a:defRPr b="1"/>
          </a:pPr>
          <a:r>
            <a:rPr lang="pt-BR" b="1" i="1"/>
            <a:t>Avançar no processo de Planejamento Regional Integrado:</a:t>
          </a:r>
          <a:endParaRPr lang="en-US"/>
        </a:p>
      </dgm:t>
    </dgm:pt>
    <dgm:pt modelId="{588530E7-8BB0-4525-93A8-B996CCA2E9CB}" type="parTrans" cxnId="{F19B1458-DD61-431B-8B3C-BCCB15C9E77E}">
      <dgm:prSet/>
      <dgm:spPr/>
      <dgm:t>
        <a:bodyPr/>
        <a:lstStyle/>
        <a:p>
          <a:endParaRPr lang="en-US"/>
        </a:p>
      </dgm:t>
    </dgm:pt>
    <dgm:pt modelId="{567EBE85-003F-4C2F-BC71-F7BF4E292104}" type="sibTrans" cxnId="{F19B1458-DD61-431B-8B3C-BCCB15C9E77E}">
      <dgm:prSet/>
      <dgm:spPr/>
      <dgm:t>
        <a:bodyPr/>
        <a:lstStyle/>
        <a:p>
          <a:endParaRPr lang="en-US"/>
        </a:p>
      </dgm:t>
    </dgm:pt>
    <dgm:pt modelId="{12509505-A527-4368-B723-816A5105964A}">
      <dgm:prSet custT="1"/>
      <dgm:spPr/>
      <dgm:t>
        <a:bodyPr/>
        <a:lstStyle/>
        <a:p>
          <a:r>
            <a:rPr lang="pt-BR" sz="1600" b="1" i="1" dirty="0"/>
            <a:t>Processo permanente de identificação de prioridades, com objetivos e metas.</a:t>
          </a:r>
          <a:endParaRPr lang="en-US" sz="1600" dirty="0"/>
        </a:p>
      </dgm:t>
    </dgm:pt>
    <dgm:pt modelId="{80FF2294-1639-4950-9CEA-A057F1ADD623}" type="parTrans" cxnId="{F4903ABE-DC69-478C-8029-6F579C8EF4B7}">
      <dgm:prSet/>
      <dgm:spPr/>
      <dgm:t>
        <a:bodyPr/>
        <a:lstStyle/>
        <a:p>
          <a:endParaRPr lang="en-US"/>
        </a:p>
      </dgm:t>
    </dgm:pt>
    <dgm:pt modelId="{7D7058EE-ADBA-4724-959C-D81E62A9968A}" type="sibTrans" cxnId="{F4903ABE-DC69-478C-8029-6F579C8EF4B7}">
      <dgm:prSet/>
      <dgm:spPr/>
      <dgm:t>
        <a:bodyPr/>
        <a:lstStyle/>
        <a:p>
          <a:endParaRPr lang="en-US"/>
        </a:p>
      </dgm:t>
    </dgm:pt>
    <dgm:pt modelId="{21E1B0A2-84E8-48CC-A500-53868E808993}">
      <dgm:prSet custT="1"/>
      <dgm:spPr/>
      <dgm:t>
        <a:bodyPr/>
        <a:lstStyle/>
        <a:p>
          <a:r>
            <a:rPr lang="pt-BR" sz="1600" b="1" i="1"/>
            <a:t>Responsabilidades e recursos compartilhados entre os entes federados.  </a:t>
          </a:r>
          <a:endParaRPr lang="en-US" sz="1600"/>
        </a:p>
      </dgm:t>
    </dgm:pt>
    <dgm:pt modelId="{F633F131-F890-40DB-B59E-6396E57D5F67}" type="parTrans" cxnId="{F9854CE9-A788-496D-89CD-B5E41385FE18}">
      <dgm:prSet/>
      <dgm:spPr/>
      <dgm:t>
        <a:bodyPr/>
        <a:lstStyle/>
        <a:p>
          <a:endParaRPr lang="en-US"/>
        </a:p>
      </dgm:t>
    </dgm:pt>
    <dgm:pt modelId="{57B12840-48DB-4AC1-807C-599D39255EE1}" type="sibTrans" cxnId="{F9854CE9-A788-496D-89CD-B5E41385FE18}">
      <dgm:prSet/>
      <dgm:spPr/>
      <dgm:t>
        <a:bodyPr/>
        <a:lstStyle/>
        <a:p>
          <a:endParaRPr lang="en-US"/>
        </a:p>
      </dgm:t>
    </dgm:pt>
    <dgm:pt modelId="{28F5FFC6-0A1E-43C0-87EF-23D29F51C199}" type="pres">
      <dgm:prSet presAssocID="{FCBE87D1-9607-40CB-A054-5141A942B879}" presName="Name0" presStyleCnt="0">
        <dgm:presLayoutVars>
          <dgm:dir/>
          <dgm:animLvl val="lvl"/>
          <dgm:resizeHandles val="exact"/>
        </dgm:presLayoutVars>
      </dgm:prSet>
      <dgm:spPr/>
    </dgm:pt>
    <dgm:pt modelId="{E8191F02-7C4E-498B-94B5-0FA4B01598E3}" type="pres">
      <dgm:prSet presAssocID="{F0F9A50B-5A2C-49F9-B0E8-D27A9D6A977E}" presName="boxAndChildren" presStyleCnt="0"/>
      <dgm:spPr/>
    </dgm:pt>
    <dgm:pt modelId="{FF496B09-7EAA-42A3-A24C-8766EAE1E19F}" type="pres">
      <dgm:prSet presAssocID="{F0F9A50B-5A2C-49F9-B0E8-D27A9D6A977E}" presName="parentTextBox" presStyleLbl="alignNode1" presStyleIdx="0" presStyleCnt="2"/>
      <dgm:spPr/>
    </dgm:pt>
    <dgm:pt modelId="{AB502839-2AFC-4015-9BE2-DBD84851657C}" type="pres">
      <dgm:prSet presAssocID="{F0F9A50B-5A2C-49F9-B0E8-D27A9D6A977E}" presName="descendantBox" presStyleLbl="bgAccFollowNode1" presStyleIdx="0" presStyleCnt="2"/>
      <dgm:spPr/>
    </dgm:pt>
    <dgm:pt modelId="{2AB788BB-FA5B-4806-BB94-F9EDDFD2B1AF}" type="pres">
      <dgm:prSet presAssocID="{26B96389-18BD-413A-BE9F-B1CFDB81F069}" presName="sp" presStyleCnt="0"/>
      <dgm:spPr/>
    </dgm:pt>
    <dgm:pt modelId="{EFAF7C34-36E4-4FA5-8190-D2B761A6C6CB}" type="pres">
      <dgm:prSet presAssocID="{45779FCA-BA42-43BB-84DE-7D1F34ED8C30}" presName="arrowAndChildren" presStyleCnt="0"/>
      <dgm:spPr/>
    </dgm:pt>
    <dgm:pt modelId="{9B5C8F36-6A42-4851-89A2-5ED7363A0ED0}" type="pres">
      <dgm:prSet presAssocID="{45779FCA-BA42-43BB-84DE-7D1F34ED8C30}" presName="parentTextArrow" presStyleLbl="node1" presStyleIdx="0" presStyleCnt="0"/>
      <dgm:spPr/>
    </dgm:pt>
    <dgm:pt modelId="{0F4CDC2C-AEB1-4050-8383-A3B2C0C4FC4E}" type="pres">
      <dgm:prSet presAssocID="{45779FCA-BA42-43BB-84DE-7D1F34ED8C30}" presName="arrow" presStyleLbl="alignNode1" presStyleIdx="1" presStyleCnt="2"/>
      <dgm:spPr/>
    </dgm:pt>
    <dgm:pt modelId="{D00725B9-0598-4B7E-8DCB-DB7F8B02E2B3}" type="pres">
      <dgm:prSet presAssocID="{45779FCA-BA42-43BB-84DE-7D1F34ED8C30}" presName="descendantArrow" presStyleLbl="bgAccFollowNode1" presStyleIdx="1" presStyleCnt="2"/>
      <dgm:spPr/>
    </dgm:pt>
  </dgm:ptLst>
  <dgm:cxnLst>
    <dgm:cxn modelId="{AD7E0802-258D-4332-A829-97DAB64B7A00}" srcId="{FCBE87D1-9607-40CB-A054-5141A942B879}" destId="{45779FCA-BA42-43BB-84DE-7D1F34ED8C30}" srcOrd="0" destOrd="0" parTransId="{72EBF4D1-12E6-4C7C-8840-5A3831C85022}" sibTransId="{26B96389-18BD-413A-BE9F-B1CFDB81F069}"/>
    <dgm:cxn modelId="{6EF6A304-54E2-42DF-8A50-3685462E1CB1}" type="presOf" srcId="{84E60A1D-60AF-4077-83B2-FF481DD5D2D9}" destId="{D00725B9-0598-4B7E-8DCB-DB7F8B02E2B3}" srcOrd="0" destOrd="4" presId="urn:microsoft.com/office/officeart/2016/7/layout/VerticalDownArrowProcess"/>
    <dgm:cxn modelId="{D271D305-1D9A-4B02-A74B-9A82C8799A7D}" type="presOf" srcId="{12509505-A527-4368-B723-816A5105964A}" destId="{AB502839-2AFC-4015-9BE2-DBD84851657C}" srcOrd="0" destOrd="0" presId="urn:microsoft.com/office/officeart/2016/7/layout/VerticalDownArrowProcess"/>
    <dgm:cxn modelId="{CFE05512-F515-4283-8738-28FAD4126E43}" type="presOf" srcId="{3168F6B5-D98B-4CEE-88DB-C5FCA49E5F56}" destId="{D00725B9-0598-4B7E-8DCB-DB7F8B02E2B3}" srcOrd="0" destOrd="2" presId="urn:microsoft.com/office/officeart/2016/7/layout/VerticalDownArrowProcess"/>
    <dgm:cxn modelId="{EDD64F3D-621D-4829-B179-E04CF717026D}" type="presOf" srcId="{45779FCA-BA42-43BB-84DE-7D1F34ED8C30}" destId="{0F4CDC2C-AEB1-4050-8383-A3B2C0C4FC4E}" srcOrd="1" destOrd="0" presId="urn:microsoft.com/office/officeart/2016/7/layout/VerticalDownArrowProcess"/>
    <dgm:cxn modelId="{7CFACF46-8D11-4546-AACA-BAB3D82232B5}" type="presOf" srcId="{21E1B0A2-84E8-48CC-A500-53868E808993}" destId="{AB502839-2AFC-4015-9BE2-DBD84851657C}" srcOrd="0" destOrd="1" presId="urn:microsoft.com/office/officeart/2016/7/layout/VerticalDownArrowProcess"/>
    <dgm:cxn modelId="{D2E7A775-9080-4993-A03B-AA6DED0F9302}" type="presOf" srcId="{48B9496B-F0E4-4F6D-8213-14A62EC1E686}" destId="{D00725B9-0598-4B7E-8DCB-DB7F8B02E2B3}" srcOrd="0" destOrd="1" presId="urn:microsoft.com/office/officeart/2016/7/layout/VerticalDownArrowProcess"/>
    <dgm:cxn modelId="{5EC2A977-732A-4DF4-995D-1EECEFB3075B}" type="presOf" srcId="{161ADA52-D117-41ED-BF32-EF7125FA4556}" destId="{D00725B9-0598-4B7E-8DCB-DB7F8B02E2B3}" srcOrd="0" destOrd="3" presId="urn:microsoft.com/office/officeart/2016/7/layout/VerticalDownArrowProcess"/>
    <dgm:cxn modelId="{F19B1458-DD61-431B-8B3C-BCCB15C9E77E}" srcId="{FCBE87D1-9607-40CB-A054-5141A942B879}" destId="{F0F9A50B-5A2C-49F9-B0E8-D27A9D6A977E}" srcOrd="1" destOrd="0" parTransId="{588530E7-8BB0-4525-93A8-B996CCA2E9CB}" sibTransId="{567EBE85-003F-4C2F-BC71-F7BF4E292104}"/>
    <dgm:cxn modelId="{18E5D278-4FCD-4044-A89C-B232FBBE2F26}" srcId="{45779FCA-BA42-43BB-84DE-7D1F34ED8C30}" destId="{A5EC2D73-75DB-499C-A136-CB54DCEE0C54}" srcOrd="0" destOrd="0" parTransId="{E4F3D478-FBBD-4815-8DB6-EDE8800A15E0}" sibTransId="{DABAFD0B-0AF2-4183-A868-F0299F993E7E}"/>
    <dgm:cxn modelId="{1EBC0281-FCAD-4A04-B4A9-58D3B7BF5EF1}" srcId="{45779FCA-BA42-43BB-84DE-7D1F34ED8C30}" destId="{3168F6B5-D98B-4CEE-88DB-C5FCA49E5F56}" srcOrd="2" destOrd="0" parTransId="{D9E58EDE-21A7-4BC5-8995-D6970E666557}" sibTransId="{D32E3160-3579-483C-8257-A104D8946BF4}"/>
    <dgm:cxn modelId="{3224BA92-C288-422A-9218-B7803F26BA22}" srcId="{45779FCA-BA42-43BB-84DE-7D1F34ED8C30}" destId="{48B9496B-F0E4-4F6D-8213-14A62EC1E686}" srcOrd="1" destOrd="0" parTransId="{E1E9BC53-C96A-4075-A3BF-AEE2EA608559}" sibTransId="{01F41BC7-95FE-4DF9-939B-100A2A5C1A07}"/>
    <dgm:cxn modelId="{2BD3A4A8-AEC1-4198-BF5A-3BD80BB7A921}" type="presOf" srcId="{45779FCA-BA42-43BB-84DE-7D1F34ED8C30}" destId="{9B5C8F36-6A42-4851-89A2-5ED7363A0ED0}" srcOrd="0" destOrd="0" presId="urn:microsoft.com/office/officeart/2016/7/layout/VerticalDownArrowProcess"/>
    <dgm:cxn modelId="{F4903ABE-DC69-478C-8029-6F579C8EF4B7}" srcId="{F0F9A50B-5A2C-49F9-B0E8-D27A9D6A977E}" destId="{12509505-A527-4368-B723-816A5105964A}" srcOrd="0" destOrd="0" parTransId="{80FF2294-1639-4950-9CEA-A057F1ADD623}" sibTransId="{7D7058EE-ADBA-4724-959C-D81E62A9968A}"/>
    <dgm:cxn modelId="{098363C2-52C3-4F86-8551-8E4A3E5569C4}" type="presOf" srcId="{A5EC2D73-75DB-499C-A136-CB54DCEE0C54}" destId="{D00725B9-0598-4B7E-8DCB-DB7F8B02E2B3}" srcOrd="0" destOrd="0" presId="urn:microsoft.com/office/officeart/2016/7/layout/VerticalDownArrowProcess"/>
    <dgm:cxn modelId="{3CA92ADA-B452-46D2-8D5C-A79A56D17068}" srcId="{45779FCA-BA42-43BB-84DE-7D1F34ED8C30}" destId="{161ADA52-D117-41ED-BF32-EF7125FA4556}" srcOrd="3" destOrd="0" parTransId="{8241A873-EC00-4401-9EBD-A4707812E473}" sibTransId="{98AD20D6-37B8-47E6-8084-60CE76C03DE7}"/>
    <dgm:cxn modelId="{7C78A2DF-FC68-4638-8EE3-961E4CC51494}" type="presOf" srcId="{F0F9A50B-5A2C-49F9-B0E8-D27A9D6A977E}" destId="{FF496B09-7EAA-42A3-A24C-8766EAE1E19F}" srcOrd="0" destOrd="0" presId="urn:microsoft.com/office/officeart/2016/7/layout/VerticalDownArrowProcess"/>
    <dgm:cxn modelId="{34059BE7-EF11-48B9-A32C-C41A24379AB4}" srcId="{45779FCA-BA42-43BB-84DE-7D1F34ED8C30}" destId="{84E60A1D-60AF-4077-83B2-FF481DD5D2D9}" srcOrd="4" destOrd="0" parTransId="{4158974E-83A6-448F-882B-C092949CB35D}" sibTransId="{B5A7D66E-79D8-4675-887D-4B907282BB34}"/>
    <dgm:cxn modelId="{F9854CE9-A788-496D-89CD-B5E41385FE18}" srcId="{F0F9A50B-5A2C-49F9-B0E8-D27A9D6A977E}" destId="{21E1B0A2-84E8-48CC-A500-53868E808993}" srcOrd="1" destOrd="0" parTransId="{F633F131-F890-40DB-B59E-6396E57D5F67}" sibTransId="{57B12840-48DB-4AC1-807C-599D39255EE1}"/>
    <dgm:cxn modelId="{B5519DFD-751E-474A-81C1-DB00EB488560}" type="presOf" srcId="{FCBE87D1-9607-40CB-A054-5141A942B879}" destId="{28F5FFC6-0A1E-43C0-87EF-23D29F51C199}" srcOrd="0" destOrd="0" presId="urn:microsoft.com/office/officeart/2016/7/layout/VerticalDownArrowProcess"/>
    <dgm:cxn modelId="{E609382D-1AC4-4893-A885-77F2367B4818}" type="presParOf" srcId="{28F5FFC6-0A1E-43C0-87EF-23D29F51C199}" destId="{E8191F02-7C4E-498B-94B5-0FA4B01598E3}" srcOrd="0" destOrd="0" presId="urn:microsoft.com/office/officeart/2016/7/layout/VerticalDownArrowProcess"/>
    <dgm:cxn modelId="{34835758-F709-4D90-9299-7B08CDA33014}" type="presParOf" srcId="{E8191F02-7C4E-498B-94B5-0FA4B01598E3}" destId="{FF496B09-7EAA-42A3-A24C-8766EAE1E19F}" srcOrd="0" destOrd="0" presId="urn:microsoft.com/office/officeart/2016/7/layout/VerticalDownArrowProcess"/>
    <dgm:cxn modelId="{A12E9117-C265-472B-AC54-B55F4668A922}" type="presParOf" srcId="{E8191F02-7C4E-498B-94B5-0FA4B01598E3}" destId="{AB502839-2AFC-4015-9BE2-DBD84851657C}" srcOrd="1" destOrd="0" presId="urn:microsoft.com/office/officeart/2016/7/layout/VerticalDownArrowProcess"/>
    <dgm:cxn modelId="{2274C7CC-A5FE-49CD-81AC-3F2271DD84E9}" type="presParOf" srcId="{28F5FFC6-0A1E-43C0-87EF-23D29F51C199}" destId="{2AB788BB-FA5B-4806-BB94-F9EDDFD2B1AF}" srcOrd="1" destOrd="0" presId="urn:microsoft.com/office/officeart/2016/7/layout/VerticalDownArrowProcess"/>
    <dgm:cxn modelId="{CAA966DC-881D-44D4-9B25-670CD139200E}" type="presParOf" srcId="{28F5FFC6-0A1E-43C0-87EF-23D29F51C199}" destId="{EFAF7C34-36E4-4FA5-8190-D2B761A6C6CB}" srcOrd="2" destOrd="0" presId="urn:microsoft.com/office/officeart/2016/7/layout/VerticalDownArrowProcess"/>
    <dgm:cxn modelId="{46869DA4-BBD9-4868-A126-E9C02767A5EF}" type="presParOf" srcId="{EFAF7C34-36E4-4FA5-8190-D2B761A6C6CB}" destId="{9B5C8F36-6A42-4851-89A2-5ED7363A0ED0}" srcOrd="0" destOrd="0" presId="urn:microsoft.com/office/officeart/2016/7/layout/VerticalDownArrowProcess"/>
    <dgm:cxn modelId="{714FAA40-C17D-4BF1-8F0A-7471D9E4446D}" type="presParOf" srcId="{EFAF7C34-36E4-4FA5-8190-D2B761A6C6CB}" destId="{0F4CDC2C-AEB1-4050-8383-A3B2C0C4FC4E}" srcOrd="1" destOrd="0" presId="urn:microsoft.com/office/officeart/2016/7/layout/VerticalDownArrowProcess"/>
    <dgm:cxn modelId="{EF3E1434-44A6-4F49-AF49-AFEECBA20CCD}" type="presParOf" srcId="{EFAF7C34-36E4-4FA5-8190-D2B761A6C6CB}" destId="{D00725B9-0598-4B7E-8DCB-DB7F8B02E2B3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3A10C-339D-45A8-B7C6-E04300EA821A}">
      <dsp:nvSpPr>
        <dsp:cNvPr id="0" name=""/>
        <dsp:cNvSpPr/>
      </dsp:nvSpPr>
      <dsp:spPr>
        <a:xfrm>
          <a:off x="2" y="0"/>
          <a:ext cx="9143995" cy="4481934"/>
        </a:xfrm>
        <a:prstGeom prst="rightArrow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011BE3-4B07-4FCB-894B-0273F3E84011}">
      <dsp:nvSpPr>
        <dsp:cNvPr id="0" name=""/>
        <dsp:cNvSpPr/>
      </dsp:nvSpPr>
      <dsp:spPr>
        <a:xfrm>
          <a:off x="520893" y="1344580"/>
          <a:ext cx="1135458" cy="179277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Arial" pitchFamily="34" charset="0"/>
              <a:ea typeface="+mn-ea"/>
              <a:cs typeface="Arial" pitchFamily="34" charset="0"/>
            </a:rPr>
            <a:t>AIS, SUDS,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Arial" pitchFamily="34" charset="0"/>
              <a:ea typeface="+mn-ea"/>
              <a:cs typeface="Arial" pitchFamily="34" charset="0"/>
            </a:rPr>
            <a:t> SUS,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Arial" pitchFamily="34" charset="0"/>
              <a:ea typeface="+mn-ea"/>
              <a:cs typeface="Arial" pitchFamily="34" charset="0"/>
            </a:rPr>
            <a:t> NOB91,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Arial" pitchFamily="34" charset="0"/>
              <a:ea typeface="+mn-ea"/>
              <a:cs typeface="Arial" pitchFamily="34" charset="0"/>
            </a:rPr>
            <a:t> NOB 92</a:t>
          </a:r>
        </a:p>
      </dsp:txBody>
      <dsp:txXfrm>
        <a:off x="576321" y="1400008"/>
        <a:ext cx="1024602" cy="1681917"/>
      </dsp:txXfrm>
    </dsp:sp>
    <dsp:sp modelId="{0A674A50-CA17-462F-B511-599AE386BB06}">
      <dsp:nvSpPr>
        <dsp:cNvPr id="0" name=""/>
        <dsp:cNvSpPr/>
      </dsp:nvSpPr>
      <dsp:spPr>
        <a:xfrm>
          <a:off x="1845595" y="1344580"/>
          <a:ext cx="1135458" cy="179277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Arial" pitchFamily="34" charset="0"/>
              <a:ea typeface="+mn-ea"/>
              <a:cs typeface="Arial" pitchFamily="34" charset="0"/>
            </a:rPr>
            <a:t>NOB 93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Arial" pitchFamily="34" charset="0"/>
              <a:ea typeface="+mn-ea"/>
              <a:cs typeface="Arial" pitchFamily="34" charset="0"/>
            </a:rPr>
            <a:t>NOB 96</a:t>
          </a:r>
        </a:p>
      </dsp:txBody>
      <dsp:txXfrm>
        <a:off x="1901023" y="1400008"/>
        <a:ext cx="1024602" cy="1681917"/>
      </dsp:txXfrm>
    </dsp:sp>
    <dsp:sp modelId="{6CE86750-A8D5-4782-916F-5191E88375E0}">
      <dsp:nvSpPr>
        <dsp:cNvPr id="0" name=""/>
        <dsp:cNvSpPr/>
      </dsp:nvSpPr>
      <dsp:spPr>
        <a:xfrm>
          <a:off x="3170297" y="1344580"/>
          <a:ext cx="751276" cy="179277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latin typeface="Arial" pitchFamily="34" charset="0"/>
              <a:ea typeface="+mn-ea"/>
              <a:cs typeface="Arial" pitchFamily="34" charset="0"/>
            </a:rPr>
            <a:t>NOAS</a:t>
          </a:r>
          <a:endParaRPr lang="pt-BR" sz="12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3206971" y="1381254"/>
        <a:ext cx="677928" cy="1719425"/>
      </dsp:txXfrm>
    </dsp:sp>
    <dsp:sp modelId="{5EBF3359-BCBE-49E2-9914-407045683C7C}">
      <dsp:nvSpPr>
        <dsp:cNvPr id="0" name=""/>
        <dsp:cNvSpPr/>
      </dsp:nvSpPr>
      <dsp:spPr>
        <a:xfrm>
          <a:off x="4110816" y="1344580"/>
          <a:ext cx="863754" cy="179277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Arial" pitchFamily="34" charset="0"/>
              <a:ea typeface="+mn-ea"/>
              <a:cs typeface="Arial" pitchFamily="34" charset="0"/>
            </a:rPr>
            <a:t>PACTO PELA SAÚDE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1" kern="1200" dirty="0">
            <a:latin typeface="Arial" pitchFamily="34" charset="0"/>
            <a:ea typeface="+mn-ea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Arial" pitchFamily="34" charset="0"/>
              <a:ea typeface="+mn-ea"/>
              <a:cs typeface="Arial" pitchFamily="34" charset="0"/>
            </a:rPr>
            <a:t>PPI</a:t>
          </a:r>
        </a:p>
      </dsp:txBody>
      <dsp:txXfrm>
        <a:off x="4152981" y="1386745"/>
        <a:ext cx="779424" cy="1708443"/>
      </dsp:txXfrm>
    </dsp:sp>
    <dsp:sp modelId="{A55535DC-6EC0-462D-9F51-F452705816A4}">
      <dsp:nvSpPr>
        <dsp:cNvPr id="0" name=""/>
        <dsp:cNvSpPr/>
      </dsp:nvSpPr>
      <dsp:spPr>
        <a:xfrm>
          <a:off x="5163814" y="1344580"/>
          <a:ext cx="757680" cy="179277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latin typeface="Arial" pitchFamily="34" charset="0"/>
              <a:ea typeface="+mn-ea"/>
              <a:cs typeface="Arial" pitchFamily="34" charset="0"/>
            </a:rPr>
            <a:t>RRAS</a:t>
          </a:r>
          <a:endParaRPr lang="pt-BR" sz="14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5200801" y="1381567"/>
        <a:ext cx="683706" cy="1718799"/>
      </dsp:txXfrm>
    </dsp:sp>
    <dsp:sp modelId="{89ADE57A-6D31-43A1-A830-58C97BF98DBF}">
      <dsp:nvSpPr>
        <dsp:cNvPr id="0" name=""/>
        <dsp:cNvSpPr/>
      </dsp:nvSpPr>
      <dsp:spPr>
        <a:xfrm>
          <a:off x="6110737" y="1344580"/>
          <a:ext cx="1137377" cy="179277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latin typeface="Arial" pitchFamily="34" charset="0"/>
              <a:ea typeface="+mn-ea"/>
              <a:cs typeface="Arial" pitchFamily="34" charset="0"/>
            </a:rPr>
            <a:t>MAPA SAÚDE,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latin typeface="Arial" pitchFamily="34" charset="0"/>
              <a:ea typeface="+mn-ea"/>
              <a:cs typeface="Arial" pitchFamily="34" charset="0"/>
            </a:rPr>
            <a:t>RENAME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latin typeface="Arial" pitchFamily="34" charset="0"/>
              <a:ea typeface="+mn-ea"/>
              <a:cs typeface="Arial" pitchFamily="34" charset="0"/>
            </a:rPr>
            <a:t>RENASES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latin typeface="Arial" pitchFamily="34" charset="0"/>
              <a:ea typeface="+mn-ea"/>
              <a:cs typeface="Arial" pitchFamily="34" charset="0"/>
            </a:rPr>
            <a:t>COAP</a:t>
          </a:r>
          <a:endParaRPr lang="pt-BR" sz="1200" b="1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6166259" y="1400102"/>
        <a:ext cx="1026333" cy="1681729"/>
      </dsp:txXfrm>
    </dsp:sp>
    <dsp:sp modelId="{FABCB281-C14E-45C6-AD3E-CAD8527C65B1}">
      <dsp:nvSpPr>
        <dsp:cNvPr id="0" name=""/>
        <dsp:cNvSpPr/>
      </dsp:nvSpPr>
      <dsp:spPr>
        <a:xfrm>
          <a:off x="7437358" y="1344580"/>
          <a:ext cx="1185748" cy="179277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Arial" pitchFamily="34" charset="0"/>
              <a:ea typeface="+mn-ea"/>
              <a:cs typeface="Arial" pitchFamily="34" charset="0"/>
            </a:rPr>
            <a:t>REDES TEMÁTICAS</a:t>
          </a:r>
        </a:p>
      </dsp:txBody>
      <dsp:txXfrm>
        <a:off x="7495241" y="1402463"/>
        <a:ext cx="1069982" cy="1677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9B172-AFB1-425C-8EC6-0E801579EDAF}">
      <dsp:nvSpPr>
        <dsp:cNvPr id="0" name=""/>
        <dsp:cNvSpPr/>
      </dsp:nvSpPr>
      <dsp:spPr>
        <a:xfrm>
          <a:off x="-541070" y="12414"/>
          <a:ext cx="8439325" cy="9185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5652C-33EB-4618-951A-584F319AC606}">
      <dsp:nvSpPr>
        <dsp:cNvPr id="0" name=""/>
        <dsp:cNvSpPr/>
      </dsp:nvSpPr>
      <dsp:spPr>
        <a:xfrm>
          <a:off x="-263208" y="219088"/>
          <a:ext cx="505203" cy="5052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16F24-06BD-4A48-BC87-B9145D392745}">
      <dsp:nvSpPr>
        <dsp:cNvPr id="0" name=""/>
        <dsp:cNvSpPr/>
      </dsp:nvSpPr>
      <dsp:spPr>
        <a:xfrm>
          <a:off x="519857" y="12414"/>
          <a:ext cx="3797696" cy="91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13" tIns="97213" rIns="97213" bIns="9721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b="1" kern="1200">
            <a:latin typeface="Arial" pitchFamily="34" charset="0"/>
            <a:cs typeface="Arial" pitchFamily="34" charset="0"/>
          </a:endParaRPr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>
              <a:latin typeface="Arial" pitchFamily="34" charset="0"/>
              <a:cs typeface="Arial" pitchFamily="34" charset="0"/>
            </a:rPr>
            <a:t>1967 a 1985 </a:t>
          </a:r>
          <a:endParaRPr lang="pt-BR" sz="1900" b="1" kern="1200"/>
        </a:p>
      </dsp:txBody>
      <dsp:txXfrm>
        <a:off x="519857" y="12414"/>
        <a:ext cx="3797696" cy="918552"/>
      </dsp:txXfrm>
    </dsp:sp>
    <dsp:sp modelId="{14C5F0C3-CA3A-4AA1-8A79-B4A69C870C4E}">
      <dsp:nvSpPr>
        <dsp:cNvPr id="0" name=""/>
        <dsp:cNvSpPr/>
      </dsp:nvSpPr>
      <dsp:spPr>
        <a:xfrm>
          <a:off x="2194712" y="40218"/>
          <a:ext cx="5747058" cy="91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13" tIns="97213" rIns="97213" bIns="9721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Arial" pitchFamily="34" charset="0"/>
              <a:cs typeface="Arial" pitchFamily="34" charset="0"/>
            </a:rPr>
            <a:t>Reforma administrativa do serviço público estadual, conhecida como “Reforma </a:t>
          </a:r>
          <a:r>
            <a:rPr lang="pt-BR" sz="1600" kern="1200" dirty="0" err="1">
              <a:latin typeface="Arial" pitchFamily="34" charset="0"/>
              <a:cs typeface="Arial" pitchFamily="34" charset="0"/>
            </a:rPr>
            <a:t>Leser</a:t>
          </a:r>
          <a:r>
            <a:rPr lang="pt-BR" sz="1600" kern="1200" dirty="0">
              <a:latin typeface="Arial" pitchFamily="34" charset="0"/>
              <a:cs typeface="Arial" pitchFamily="34" charset="0"/>
            </a:rPr>
            <a:t>” - 11 </a:t>
          </a:r>
          <a:r>
            <a:rPr lang="pt-BR" sz="1600" b="1" kern="1200" dirty="0">
              <a:latin typeface="Arial" pitchFamily="34" charset="0"/>
              <a:cs typeface="Arial" pitchFamily="34" charset="0"/>
            </a:rPr>
            <a:t>DRS</a:t>
          </a:r>
          <a:endParaRPr lang="pt-BR" sz="1600" kern="1200" dirty="0"/>
        </a:p>
      </dsp:txBody>
      <dsp:txXfrm>
        <a:off x="2194712" y="40218"/>
        <a:ext cx="5747058" cy="918552"/>
      </dsp:txXfrm>
    </dsp:sp>
    <dsp:sp modelId="{5E1B6800-D95A-4962-B980-A74FA77F087A}">
      <dsp:nvSpPr>
        <dsp:cNvPr id="0" name=""/>
        <dsp:cNvSpPr/>
      </dsp:nvSpPr>
      <dsp:spPr>
        <a:xfrm>
          <a:off x="-541070" y="1160604"/>
          <a:ext cx="8439325" cy="9185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477CF-9971-4F27-9756-C60044528051}">
      <dsp:nvSpPr>
        <dsp:cNvPr id="0" name=""/>
        <dsp:cNvSpPr/>
      </dsp:nvSpPr>
      <dsp:spPr>
        <a:xfrm>
          <a:off x="-263208" y="1367278"/>
          <a:ext cx="505203" cy="5052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8F1CE-5330-427F-B8EF-AF77400C3D74}">
      <dsp:nvSpPr>
        <dsp:cNvPr id="0" name=""/>
        <dsp:cNvSpPr/>
      </dsp:nvSpPr>
      <dsp:spPr>
        <a:xfrm>
          <a:off x="519857" y="1160604"/>
          <a:ext cx="3797696" cy="91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13" tIns="97213" rIns="97213" bIns="9721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b="1" kern="1200">
            <a:latin typeface="Arial" pitchFamily="34" charset="0"/>
            <a:cs typeface="Arial" pitchFamily="34" charset="0"/>
          </a:endParaRPr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>
              <a:latin typeface="Arial" pitchFamily="34" charset="0"/>
              <a:cs typeface="Arial" pitchFamily="34" charset="0"/>
            </a:rPr>
            <a:t>1986 a 1994</a:t>
          </a:r>
          <a:endParaRPr lang="pt-BR" sz="1900" b="1" kern="1200"/>
        </a:p>
      </dsp:txBody>
      <dsp:txXfrm>
        <a:off x="519857" y="1160604"/>
        <a:ext cx="3797696" cy="918552"/>
      </dsp:txXfrm>
    </dsp:sp>
    <dsp:sp modelId="{251EAFB3-226C-47EC-A2B4-ED45A709DC66}">
      <dsp:nvSpPr>
        <dsp:cNvPr id="0" name=""/>
        <dsp:cNvSpPr/>
      </dsp:nvSpPr>
      <dsp:spPr>
        <a:xfrm>
          <a:off x="2194712" y="1188408"/>
          <a:ext cx="5747058" cy="91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13" tIns="97213" rIns="97213" bIns="9721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Arial" pitchFamily="34" charset="0"/>
              <a:cs typeface="Arial" pitchFamily="34" charset="0"/>
            </a:rPr>
            <a:t>Reforma que cria os Escritórios Regionais de Saúde na década de 80, fase </a:t>
          </a:r>
          <a:r>
            <a:rPr lang="pt-BR" sz="1600" kern="1200" dirty="0" err="1">
              <a:latin typeface="Arial" pitchFamily="34" charset="0"/>
              <a:cs typeface="Arial" pitchFamily="34" charset="0"/>
            </a:rPr>
            <a:t>pré</a:t>
          </a:r>
          <a:r>
            <a:rPr lang="pt-BR" sz="1600" kern="1200" dirty="0">
              <a:latin typeface="Arial" pitchFamily="34" charset="0"/>
              <a:cs typeface="Arial" pitchFamily="34" charset="0"/>
            </a:rPr>
            <a:t> – SUS - 65 </a:t>
          </a:r>
          <a:r>
            <a:rPr lang="pt-BR" sz="1600" b="1" kern="1200" dirty="0">
              <a:latin typeface="Arial" pitchFamily="34" charset="0"/>
              <a:cs typeface="Arial" pitchFamily="34" charset="0"/>
            </a:rPr>
            <a:t>ERSA</a:t>
          </a:r>
          <a:r>
            <a:rPr lang="pt-BR" sz="1600" kern="1200" dirty="0">
              <a:latin typeface="Arial" pitchFamily="34" charset="0"/>
              <a:cs typeface="Arial" pitchFamily="34" charset="0"/>
            </a:rPr>
            <a:t> </a:t>
          </a:r>
          <a:endParaRPr lang="pt-BR" sz="1600" kern="1200" dirty="0"/>
        </a:p>
      </dsp:txBody>
      <dsp:txXfrm>
        <a:off x="2194712" y="1188408"/>
        <a:ext cx="5747058" cy="918552"/>
      </dsp:txXfrm>
    </dsp:sp>
    <dsp:sp modelId="{90E44CF9-C03B-4C7D-A4E4-CAE925D9BED6}">
      <dsp:nvSpPr>
        <dsp:cNvPr id="0" name=""/>
        <dsp:cNvSpPr/>
      </dsp:nvSpPr>
      <dsp:spPr>
        <a:xfrm>
          <a:off x="-541070" y="2308794"/>
          <a:ext cx="8439325" cy="9185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22BF7-E962-4C54-BF84-1C1CA55E48F5}">
      <dsp:nvSpPr>
        <dsp:cNvPr id="0" name=""/>
        <dsp:cNvSpPr/>
      </dsp:nvSpPr>
      <dsp:spPr>
        <a:xfrm>
          <a:off x="-263208" y="2515468"/>
          <a:ext cx="505203" cy="5052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E54AF-0279-40BA-9D12-8BB8A5D3A680}">
      <dsp:nvSpPr>
        <dsp:cNvPr id="0" name=""/>
        <dsp:cNvSpPr/>
      </dsp:nvSpPr>
      <dsp:spPr>
        <a:xfrm>
          <a:off x="519857" y="2308794"/>
          <a:ext cx="3797696" cy="91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13" tIns="97213" rIns="97213" bIns="9721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b="1" kern="1200">
            <a:latin typeface="Arial" pitchFamily="34" charset="0"/>
            <a:cs typeface="Arial" pitchFamily="34" charset="0"/>
          </a:endParaRPr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>
              <a:latin typeface="Arial" pitchFamily="34" charset="0"/>
              <a:cs typeface="Arial" pitchFamily="34" charset="0"/>
            </a:rPr>
            <a:t>1995 a 2006 </a:t>
          </a:r>
          <a:endParaRPr lang="pt-BR" sz="1900" b="1" kern="1200"/>
        </a:p>
      </dsp:txBody>
      <dsp:txXfrm>
        <a:off x="519857" y="2308794"/>
        <a:ext cx="3797696" cy="918552"/>
      </dsp:txXfrm>
    </dsp:sp>
    <dsp:sp modelId="{85EFC505-AD0E-45E6-9693-99D020220A22}">
      <dsp:nvSpPr>
        <dsp:cNvPr id="0" name=""/>
        <dsp:cNvSpPr/>
      </dsp:nvSpPr>
      <dsp:spPr>
        <a:xfrm>
          <a:off x="2194712" y="2308794"/>
          <a:ext cx="5747058" cy="91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13" tIns="97213" rIns="97213" bIns="9721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Arial" pitchFamily="34" charset="0"/>
              <a:cs typeface="Arial" pitchFamily="34" charset="0"/>
            </a:rPr>
            <a:t>Reforma que transformou os ERSA em Diretorias Regionais, em 1995, já no processo de desenvolvimento do SUS - 24 </a:t>
          </a:r>
          <a:r>
            <a:rPr lang="pt-BR" sz="1600" b="1" kern="1200" dirty="0">
              <a:latin typeface="Arial" pitchFamily="34" charset="0"/>
              <a:cs typeface="Arial" pitchFamily="34" charset="0"/>
            </a:rPr>
            <a:t>DIR</a:t>
          </a:r>
          <a:r>
            <a:rPr lang="pt-BR" sz="1600" kern="1200" dirty="0">
              <a:latin typeface="Arial" pitchFamily="34" charset="0"/>
              <a:cs typeface="Arial" pitchFamily="34" charset="0"/>
            </a:rPr>
            <a:t> </a:t>
          </a:r>
          <a:endParaRPr lang="pt-BR" sz="1600" kern="1200" dirty="0"/>
        </a:p>
      </dsp:txBody>
      <dsp:txXfrm>
        <a:off x="2194712" y="2308794"/>
        <a:ext cx="5747058" cy="918552"/>
      </dsp:txXfrm>
    </dsp:sp>
    <dsp:sp modelId="{D9F3233F-7D21-42D9-9D87-79468532878F}">
      <dsp:nvSpPr>
        <dsp:cNvPr id="0" name=""/>
        <dsp:cNvSpPr/>
      </dsp:nvSpPr>
      <dsp:spPr>
        <a:xfrm>
          <a:off x="-541070" y="3456984"/>
          <a:ext cx="8439325" cy="9185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7CCC8-0048-4AB5-BB56-13E2C8046F4E}">
      <dsp:nvSpPr>
        <dsp:cNvPr id="0" name=""/>
        <dsp:cNvSpPr/>
      </dsp:nvSpPr>
      <dsp:spPr>
        <a:xfrm>
          <a:off x="-263208" y="3663658"/>
          <a:ext cx="505203" cy="5052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8E0AA-0601-420B-990E-44A42A0F14A9}">
      <dsp:nvSpPr>
        <dsp:cNvPr id="0" name=""/>
        <dsp:cNvSpPr/>
      </dsp:nvSpPr>
      <dsp:spPr>
        <a:xfrm>
          <a:off x="519857" y="3456984"/>
          <a:ext cx="3797696" cy="91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13" tIns="97213" rIns="97213" bIns="9721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b="1" kern="1200">
            <a:latin typeface="Arial" pitchFamily="34" charset="0"/>
            <a:cs typeface="Arial" pitchFamily="34" charset="0"/>
          </a:endParaRPr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>
              <a:latin typeface="Arial" pitchFamily="34" charset="0"/>
              <a:cs typeface="Arial" pitchFamily="34" charset="0"/>
            </a:rPr>
            <a:t>2001 / 2002</a:t>
          </a:r>
          <a:endParaRPr lang="pt-BR" sz="1900" b="1" kern="1200"/>
        </a:p>
      </dsp:txBody>
      <dsp:txXfrm>
        <a:off x="519857" y="3456984"/>
        <a:ext cx="3797696" cy="918552"/>
      </dsp:txXfrm>
    </dsp:sp>
    <dsp:sp modelId="{3E2EEE5D-94E0-4BA4-867C-43B70A3A915D}">
      <dsp:nvSpPr>
        <dsp:cNvPr id="0" name=""/>
        <dsp:cNvSpPr/>
      </dsp:nvSpPr>
      <dsp:spPr>
        <a:xfrm>
          <a:off x="2194712" y="3456984"/>
          <a:ext cx="5747058" cy="91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13" tIns="97213" rIns="97213" bIns="9721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Arial" pitchFamily="34" charset="0"/>
              <a:cs typeface="Arial" pitchFamily="34" charset="0"/>
            </a:rPr>
            <a:t>PDR – NOAS – Criação de 65 </a:t>
          </a:r>
          <a:r>
            <a:rPr lang="pt-BR" sz="1600" b="1" kern="1200">
              <a:latin typeface="Arial" pitchFamily="34" charset="0"/>
              <a:cs typeface="Arial" pitchFamily="34" charset="0"/>
            </a:rPr>
            <a:t>micro-regiões</a:t>
          </a:r>
          <a:r>
            <a:rPr lang="pt-BR" sz="1600" kern="1200">
              <a:latin typeface="Arial" pitchFamily="34" charset="0"/>
              <a:cs typeface="Arial" pitchFamily="34" charset="0"/>
            </a:rPr>
            <a:t> semelhantes aos 65 ERSA – referência técnica, mas não produziu efeitos práticos</a:t>
          </a:r>
          <a:endParaRPr lang="pt-BR" sz="1600" kern="1200"/>
        </a:p>
      </dsp:txBody>
      <dsp:txXfrm>
        <a:off x="2194712" y="3456984"/>
        <a:ext cx="5747058" cy="918552"/>
      </dsp:txXfrm>
    </dsp:sp>
    <dsp:sp modelId="{EF1DFD33-B7E6-4000-8AAB-605F7F0D08D7}">
      <dsp:nvSpPr>
        <dsp:cNvPr id="0" name=""/>
        <dsp:cNvSpPr/>
      </dsp:nvSpPr>
      <dsp:spPr>
        <a:xfrm>
          <a:off x="-541070" y="4605174"/>
          <a:ext cx="8439325" cy="9185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19D7E-9153-42FC-ADA9-4E8F9698A114}">
      <dsp:nvSpPr>
        <dsp:cNvPr id="0" name=""/>
        <dsp:cNvSpPr/>
      </dsp:nvSpPr>
      <dsp:spPr>
        <a:xfrm>
          <a:off x="-263208" y="4811848"/>
          <a:ext cx="505203" cy="50520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02FD3-9F87-4376-9B9E-81016AF0EA0D}">
      <dsp:nvSpPr>
        <dsp:cNvPr id="0" name=""/>
        <dsp:cNvSpPr/>
      </dsp:nvSpPr>
      <dsp:spPr>
        <a:xfrm>
          <a:off x="519857" y="4605174"/>
          <a:ext cx="3797696" cy="91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13" tIns="97213" rIns="97213" bIns="9721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b="1" kern="1200">
            <a:latin typeface="Arial" pitchFamily="34" charset="0"/>
            <a:cs typeface="Arial" pitchFamily="34" charset="0"/>
          </a:endParaRPr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>
              <a:latin typeface="Arial" pitchFamily="34" charset="0"/>
              <a:cs typeface="Arial" pitchFamily="34" charset="0"/>
            </a:rPr>
            <a:t>2007</a:t>
          </a:r>
          <a:endParaRPr lang="pt-BR" sz="1900" b="1" kern="1200"/>
        </a:p>
      </dsp:txBody>
      <dsp:txXfrm>
        <a:off x="519857" y="4605174"/>
        <a:ext cx="3797696" cy="918552"/>
      </dsp:txXfrm>
    </dsp:sp>
    <dsp:sp modelId="{1E5DE574-F8D6-4BC4-991A-6CE082364BA4}">
      <dsp:nvSpPr>
        <dsp:cNvPr id="0" name=""/>
        <dsp:cNvSpPr/>
      </dsp:nvSpPr>
      <dsp:spPr>
        <a:xfrm>
          <a:off x="2194712" y="4605174"/>
          <a:ext cx="5747058" cy="91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13" tIns="97213" rIns="97213" bIns="9721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Arial" pitchFamily="34" charset="0"/>
              <a:cs typeface="Arial" pitchFamily="34" charset="0"/>
            </a:rPr>
            <a:t>Última reforma que transformou 24 DIR em 17 </a:t>
          </a:r>
          <a:r>
            <a:rPr lang="pt-BR" sz="1600" b="1" kern="1200">
              <a:latin typeface="Arial" pitchFamily="34" charset="0"/>
              <a:cs typeface="Arial" pitchFamily="34" charset="0"/>
            </a:rPr>
            <a:t>DRS</a:t>
          </a:r>
          <a:r>
            <a:rPr lang="pt-BR" sz="1600" kern="1200">
              <a:latin typeface="Arial" pitchFamily="34" charset="0"/>
              <a:cs typeface="Arial" pitchFamily="34" charset="0"/>
            </a:rPr>
            <a:t> </a:t>
          </a:r>
          <a:endParaRPr lang="pt-BR" sz="1600" kern="1200"/>
        </a:p>
      </dsp:txBody>
      <dsp:txXfrm>
        <a:off x="2194712" y="4605174"/>
        <a:ext cx="5747058" cy="918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802D4-F18E-49A9-ADE0-FAE2D704C4B4}">
      <dsp:nvSpPr>
        <dsp:cNvPr id="0" name=""/>
        <dsp:cNvSpPr/>
      </dsp:nvSpPr>
      <dsp:spPr>
        <a:xfrm>
          <a:off x="877544" y="0"/>
          <a:ext cx="9945498" cy="48682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221EF-6EF6-4DB9-8ABD-13E0E5976CBD}">
      <dsp:nvSpPr>
        <dsp:cNvPr id="0" name=""/>
        <dsp:cNvSpPr/>
      </dsp:nvSpPr>
      <dsp:spPr>
        <a:xfrm>
          <a:off x="3427" y="1505252"/>
          <a:ext cx="2063599" cy="185777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Abril a Junho/2007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Oficinas Regionais nos DRS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Construção das Regiões de Saúde e CGR/CIR</a:t>
          </a:r>
          <a:endParaRPr lang="pt-BR" sz="1400" kern="1200" dirty="0"/>
        </a:p>
      </dsp:txBody>
      <dsp:txXfrm>
        <a:off x="94116" y="1595941"/>
        <a:ext cx="1882221" cy="1676396"/>
      </dsp:txXfrm>
    </dsp:sp>
    <dsp:sp modelId="{7D89BDD6-983E-447A-A369-F27495F444CA}">
      <dsp:nvSpPr>
        <dsp:cNvPr id="0" name=""/>
        <dsp:cNvSpPr/>
      </dsp:nvSpPr>
      <dsp:spPr>
        <a:xfrm>
          <a:off x="2410960" y="1505252"/>
          <a:ext cx="2063599" cy="185777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Setembro/2007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Aprovação do Plano Diretor de Regionalização – PDR com 64 Regiões de Saúde – Atual 63 RS</a:t>
          </a:r>
          <a:endParaRPr lang="pt-BR" sz="1400" kern="1200" dirty="0"/>
        </a:p>
      </dsp:txBody>
      <dsp:txXfrm>
        <a:off x="2501649" y="1595941"/>
        <a:ext cx="1882221" cy="1676396"/>
      </dsp:txXfrm>
    </dsp:sp>
    <dsp:sp modelId="{86BE274F-309A-44BC-AC5E-9788A11DB3D0}">
      <dsp:nvSpPr>
        <dsp:cNvPr id="0" name=""/>
        <dsp:cNvSpPr/>
      </dsp:nvSpPr>
      <dsp:spPr>
        <a:xfrm>
          <a:off x="4818493" y="1505252"/>
          <a:ext cx="2063599" cy="185777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2007-2008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Programação Pactuada e Integrada - PPI</a:t>
          </a:r>
          <a:endParaRPr lang="pt-BR" sz="1400" kern="1200" dirty="0"/>
        </a:p>
      </dsp:txBody>
      <dsp:txXfrm>
        <a:off x="4909182" y="1595941"/>
        <a:ext cx="1882221" cy="1676396"/>
      </dsp:txXfrm>
    </dsp:sp>
    <dsp:sp modelId="{E0BFEE3F-F95D-407B-9C0D-496740A03377}">
      <dsp:nvSpPr>
        <dsp:cNvPr id="0" name=""/>
        <dsp:cNvSpPr/>
      </dsp:nvSpPr>
      <dsp:spPr>
        <a:xfrm>
          <a:off x="7226026" y="1505252"/>
          <a:ext cx="2063599" cy="185777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2011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Constituição de 17 Redes Regionais de Atenção à Saúde-RRAS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Constituição do CG Rede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Redes Temáticas</a:t>
          </a:r>
          <a:endParaRPr lang="pt-BR" sz="1400" kern="1200" dirty="0"/>
        </a:p>
      </dsp:txBody>
      <dsp:txXfrm>
        <a:off x="7316715" y="1595941"/>
        <a:ext cx="1882221" cy="1676396"/>
      </dsp:txXfrm>
    </dsp:sp>
    <dsp:sp modelId="{67605A26-F54E-4314-96F3-3BDED7E30821}">
      <dsp:nvSpPr>
        <dsp:cNvPr id="0" name=""/>
        <dsp:cNvSpPr/>
      </dsp:nvSpPr>
      <dsp:spPr>
        <a:xfrm>
          <a:off x="9633559" y="1505252"/>
          <a:ext cx="2063599" cy="185777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2019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Início das discussões e proposições referentes ao PRI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Diretrizes para o PRI</a:t>
          </a:r>
        </a:p>
      </dsp:txBody>
      <dsp:txXfrm>
        <a:off x="9724248" y="1595941"/>
        <a:ext cx="1882221" cy="1676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2D639-F0E4-4F8A-9057-FB7D45DBA333}">
      <dsp:nvSpPr>
        <dsp:cNvPr id="0" name=""/>
        <dsp:cNvSpPr/>
      </dsp:nvSpPr>
      <dsp:spPr>
        <a:xfrm>
          <a:off x="654686" y="608842"/>
          <a:ext cx="702843" cy="7028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8CD9A-74A0-4BA8-A195-798ECAB5DB06}">
      <dsp:nvSpPr>
        <dsp:cNvPr id="0" name=""/>
        <dsp:cNvSpPr/>
      </dsp:nvSpPr>
      <dsp:spPr>
        <a:xfrm>
          <a:off x="2046" y="1491272"/>
          <a:ext cx="2008124" cy="301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900" kern="1200"/>
            <a:t>2019</a:t>
          </a:r>
        </a:p>
      </dsp:txBody>
      <dsp:txXfrm>
        <a:off x="2046" y="1491272"/>
        <a:ext cx="2008124" cy="301218"/>
      </dsp:txXfrm>
    </dsp:sp>
    <dsp:sp modelId="{23974374-E448-4F33-BF95-B2CD81DA4220}">
      <dsp:nvSpPr>
        <dsp:cNvPr id="0" name=""/>
        <dsp:cNvSpPr/>
      </dsp:nvSpPr>
      <dsp:spPr>
        <a:xfrm>
          <a:off x="2046" y="1876020"/>
          <a:ext cx="2008124" cy="2909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Definição de Grupo Estratégico de Gestão Regional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Del.CIB 79/2019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Realização de 3 Oficinas – RRAS 6, RRAS 7 e RRAS 12</a:t>
          </a:r>
        </a:p>
      </dsp:txBody>
      <dsp:txXfrm>
        <a:off x="2046" y="1876020"/>
        <a:ext cx="2008124" cy="2909258"/>
      </dsp:txXfrm>
    </dsp:sp>
    <dsp:sp modelId="{9F13EF7A-FFBE-455B-9211-0037FEE33F17}">
      <dsp:nvSpPr>
        <dsp:cNvPr id="0" name=""/>
        <dsp:cNvSpPr/>
      </dsp:nvSpPr>
      <dsp:spPr>
        <a:xfrm>
          <a:off x="2833089" y="624592"/>
          <a:ext cx="702843" cy="7028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531B0-BC27-4C6C-8AA9-89D2E2FCCEC1}">
      <dsp:nvSpPr>
        <dsp:cNvPr id="0" name=""/>
        <dsp:cNvSpPr/>
      </dsp:nvSpPr>
      <dsp:spPr>
        <a:xfrm>
          <a:off x="2180440" y="1507023"/>
          <a:ext cx="2008124" cy="301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900" kern="1200" dirty="0"/>
            <a:t>2020/2022</a:t>
          </a:r>
        </a:p>
      </dsp:txBody>
      <dsp:txXfrm>
        <a:off x="2180440" y="1507023"/>
        <a:ext cx="2008124" cy="301218"/>
      </dsp:txXfrm>
    </dsp:sp>
    <dsp:sp modelId="{0BDD2015-977B-44BC-AB02-0AC9D976DEE3}">
      <dsp:nvSpPr>
        <dsp:cNvPr id="0" name=""/>
        <dsp:cNvSpPr/>
      </dsp:nvSpPr>
      <dsp:spPr>
        <a:xfrm>
          <a:off x="2180440" y="1891090"/>
          <a:ext cx="2008124" cy="2909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Suspensão dos trabalhos por conta do COVID-19</a:t>
          </a:r>
        </a:p>
      </dsp:txBody>
      <dsp:txXfrm>
        <a:off x="2180440" y="1891090"/>
        <a:ext cx="2008124" cy="2909258"/>
      </dsp:txXfrm>
    </dsp:sp>
    <dsp:sp modelId="{60F7AF52-4FC2-44FE-B677-37D0AA899362}">
      <dsp:nvSpPr>
        <dsp:cNvPr id="0" name=""/>
        <dsp:cNvSpPr/>
      </dsp:nvSpPr>
      <dsp:spPr>
        <a:xfrm>
          <a:off x="5662399" y="548884"/>
          <a:ext cx="702843" cy="7028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8437B-8501-4AFC-BA97-04B18DAA129A}">
      <dsp:nvSpPr>
        <dsp:cNvPr id="0" name=""/>
        <dsp:cNvSpPr/>
      </dsp:nvSpPr>
      <dsp:spPr>
        <a:xfrm>
          <a:off x="5009727" y="1431314"/>
          <a:ext cx="2008124" cy="301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900" kern="1200" dirty="0"/>
            <a:t>2023</a:t>
          </a:r>
        </a:p>
      </dsp:txBody>
      <dsp:txXfrm>
        <a:off x="5009727" y="1431314"/>
        <a:ext cx="2008124" cy="301218"/>
      </dsp:txXfrm>
    </dsp:sp>
    <dsp:sp modelId="{845ADED0-7BA1-4CE8-B4F8-585B13461A75}">
      <dsp:nvSpPr>
        <dsp:cNvPr id="0" name=""/>
        <dsp:cNvSpPr/>
      </dsp:nvSpPr>
      <dsp:spPr>
        <a:xfrm>
          <a:off x="4408675" y="1696146"/>
          <a:ext cx="3164604" cy="314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Prioridade de Governo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Cooperação OPAS para o Projeto Regionalização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Evento com Governador – Abril/2023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Criação de Grupo Condutor Tripartite de Regionalização e Gestão Regional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Institui Comitês Executivos de Governança das RAS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Participação PROADI/HAOC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Realização de 1ª Oficinas disparadoras por RRAS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Maio a Outubro/2023</a:t>
          </a:r>
        </a:p>
      </dsp:txBody>
      <dsp:txXfrm>
        <a:off x="4408675" y="1696146"/>
        <a:ext cx="3164604" cy="3149090"/>
      </dsp:txXfrm>
    </dsp:sp>
    <dsp:sp modelId="{9C2CA310-18B9-4EFD-B958-0293DFCE0479}">
      <dsp:nvSpPr>
        <dsp:cNvPr id="0" name=""/>
        <dsp:cNvSpPr/>
      </dsp:nvSpPr>
      <dsp:spPr>
        <a:xfrm>
          <a:off x="8889806" y="608842"/>
          <a:ext cx="702843" cy="7028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8D39A-7EB6-4A6E-A04A-B6CEA8700123}">
      <dsp:nvSpPr>
        <dsp:cNvPr id="0" name=""/>
        <dsp:cNvSpPr/>
      </dsp:nvSpPr>
      <dsp:spPr>
        <a:xfrm>
          <a:off x="8237165" y="1491272"/>
          <a:ext cx="2008124" cy="301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900" kern="1200"/>
            <a:t>2024</a:t>
          </a:r>
        </a:p>
      </dsp:txBody>
      <dsp:txXfrm>
        <a:off x="8237165" y="1491272"/>
        <a:ext cx="2008124" cy="301218"/>
      </dsp:txXfrm>
    </dsp:sp>
    <dsp:sp modelId="{27C95323-F9BF-4EB6-ADEE-42FC98D1FA10}">
      <dsp:nvSpPr>
        <dsp:cNvPr id="0" name=""/>
        <dsp:cNvSpPr/>
      </dsp:nvSpPr>
      <dsp:spPr>
        <a:xfrm>
          <a:off x="8237165" y="1876020"/>
          <a:ext cx="2008124" cy="2909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Realização de 2ª Oficinas  por RRAS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Fevereiro à Março/2024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1º Fórum de Experiências Exitosas na constituição de Redes Regionais de Atenção à Saúde - Maio 2024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Mais de 170 projetos apresentados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38 apresentação oral e 93 banners</a:t>
          </a:r>
        </a:p>
      </dsp:txBody>
      <dsp:txXfrm>
        <a:off x="8237165" y="1876020"/>
        <a:ext cx="2008124" cy="29092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B4C23-8FE8-40DA-8744-FEC1B3D66CD7}">
      <dsp:nvSpPr>
        <dsp:cNvPr id="0" name=""/>
        <dsp:cNvSpPr/>
      </dsp:nvSpPr>
      <dsp:spPr>
        <a:xfrm>
          <a:off x="679050" y="376937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B699D-D614-4894-8CD6-C2B2A6F7BC97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EC59D-EE3D-4753-AF92-03BE9A198669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500" kern="1200"/>
            <a:t>Doenças Oncológicas</a:t>
          </a:r>
          <a:endParaRPr lang="en-US" sz="2500" kern="1200"/>
        </a:p>
      </dsp:txBody>
      <dsp:txXfrm>
        <a:off x="75768" y="2851938"/>
        <a:ext cx="3093750" cy="720000"/>
      </dsp:txXfrm>
    </dsp:sp>
    <dsp:sp modelId="{3748D3CF-9084-42B2-A761-1F0F890952BC}">
      <dsp:nvSpPr>
        <dsp:cNvPr id="0" name=""/>
        <dsp:cNvSpPr/>
      </dsp:nvSpPr>
      <dsp:spPr>
        <a:xfrm>
          <a:off x="4314206" y="376937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6CE85-5F0F-4487-9900-18DF115D6271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53F3B-7B0B-46C0-AEE0-BE94D65D03F1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500" kern="1200"/>
            <a:t>Doenças Cardiovasculares</a:t>
          </a:r>
          <a:endParaRPr lang="en-US" sz="2500" kern="1200"/>
        </a:p>
      </dsp:txBody>
      <dsp:txXfrm>
        <a:off x="3710925" y="2851938"/>
        <a:ext cx="3093750" cy="720000"/>
      </dsp:txXfrm>
    </dsp:sp>
    <dsp:sp modelId="{6E70FBDA-DD75-4182-B7F4-9B1953D1E376}">
      <dsp:nvSpPr>
        <dsp:cNvPr id="0" name=""/>
        <dsp:cNvSpPr/>
      </dsp:nvSpPr>
      <dsp:spPr>
        <a:xfrm>
          <a:off x="7949362" y="376937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835FD-2B93-42E6-BC10-0DFDDD0278A8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67B60-77D1-4602-BC60-65DC26141E4B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500" kern="1200"/>
            <a:t>Saúde Mental</a:t>
          </a:r>
          <a:endParaRPr lang="en-US" sz="2500" kern="1200"/>
        </a:p>
      </dsp:txBody>
      <dsp:txXfrm>
        <a:off x="7346081" y="2851938"/>
        <a:ext cx="30937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F084D-819C-449F-8E21-663D3BB76A37}">
      <dsp:nvSpPr>
        <dsp:cNvPr id="0" name=""/>
        <dsp:cNvSpPr/>
      </dsp:nvSpPr>
      <dsp:spPr>
        <a:xfrm>
          <a:off x="726355" y="266042"/>
          <a:ext cx="778148" cy="7781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CE16B-4E79-4805-84AA-08661614FFDF}">
      <dsp:nvSpPr>
        <dsp:cNvPr id="0" name=""/>
        <dsp:cNvSpPr/>
      </dsp:nvSpPr>
      <dsp:spPr>
        <a:xfrm>
          <a:off x="3788" y="1233163"/>
          <a:ext cx="2223281" cy="333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900" b="1" kern="1200"/>
            <a:t>Prioridades sanitárias</a:t>
          </a:r>
        </a:p>
      </dsp:txBody>
      <dsp:txXfrm>
        <a:off x="3788" y="1233163"/>
        <a:ext cx="2223281" cy="333492"/>
      </dsp:txXfrm>
    </dsp:sp>
    <dsp:sp modelId="{93CC005C-968C-45B6-98B9-E3C5628E9374}">
      <dsp:nvSpPr>
        <dsp:cNvPr id="0" name=""/>
        <dsp:cNvSpPr/>
      </dsp:nvSpPr>
      <dsp:spPr>
        <a:xfrm>
          <a:off x="3788" y="1654550"/>
          <a:ext cx="2223281" cy="300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Questionário disponibilizado a todos os gestores para indicação de prioridades de seu território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Consolidação das prioridades pelas CIR</a:t>
          </a:r>
        </a:p>
      </dsp:txBody>
      <dsp:txXfrm>
        <a:off x="3788" y="1654550"/>
        <a:ext cx="2223281" cy="3006210"/>
      </dsp:txXfrm>
    </dsp:sp>
    <dsp:sp modelId="{E2893AB7-DADE-43BD-97B8-FF1174DAB2CD}">
      <dsp:nvSpPr>
        <dsp:cNvPr id="0" name=""/>
        <dsp:cNvSpPr/>
      </dsp:nvSpPr>
      <dsp:spPr>
        <a:xfrm>
          <a:off x="3338710" y="266042"/>
          <a:ext cx="778148" cy="7781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109CA-D9B1-4F69-BDD1-9BDD6C429E20}">
      <dsp:nvSpPr>
        <dsp:cNvPr id="0" name=""/>
        <dsp:cNvSpPr/>
      </dsp:nvSpPr>
      <dsp:spPr>
        <a:xfrm>
          <a:off x="2616144" y="1233163"/>
          <a:ext cx="2223281" cy="333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900" b="1" kern="1200"/>
            <a:t>Oficina 1</a:t>
          </a:r>
        </a:p>
      </dsp:txBody>
      <dsp:txXfrm>
        <a:off x="2616144" y="1233163"/>
        <a:ext cx="2223281" cy="333492"/>
      </dsp:txXfrm>
    </dsp:sp>
    <dsp:sp modelId="{F529AD6C-360E-489E-A1DD-E1A9D001BDD1}">
      <dsp:nvSpPr>
        <dsp:cNvPr id="0" name=""/>
        <dsp:cNvSpPr/>
      </dsp:nvSpPr>
      <dsp:spPr>
        <a:xfrm>
          <a:off x="2616144" y="1654550"/>
          <a:ext cx="2223281" cy="300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Discussão por RS nas Oficinas disparadoras das prioridades elencadas nos territórios para preenchimento da Matriz 1</a:t>
          </a:r>
        </a:p>
      </dsp:txBody>
      <dsp:txXfrm>
        <a:off x="2616144" y="1654550"/>
        <a:ext cx="2223281" cy="3006210"/>
      </dsp:txXfrm>
    </dsp:sp>
    <dsp:sp modelId="{AF5B592B-A8EC-45E4-99DB-B2C6C839D518}">
      <dsp:nvSpPr>
        <dsp:cNvPr id="0" name=""/>
        <dsp:cNvSpPr/>
      </dsp:nvSpPr>
      <dsp:spPr>
        <a:xfrm>
          <a:off x="5951066" y="266042"/>
          <a:ext cx="778148" cy="7781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8E1D0-51F6-4887-BF24-3A3C023E74C1}">
      <dsp:nvSpPr>
        <dsp:cNvPr id="0" name=""/>
        <dsp:cNvSpPr/>
      </dsp:nvSpPr>
      <dsp:spPr>
        <a:xfrm>
          <a:off x="5228499" y="1233163"/>
          <a:ext cx="2223281" cy="333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900" b="1" kern="1200" dirty="0"/>
            <a:t>Temas Matriz 1</a:t>
          </a:r>
        </a:p>
      </dsp:txBody>
      <dsp:txXfrm>
        <a:off x="5228499" y="1233163"/>
        <a:ext cx="2223281" cy="333492"/>
      </dsp:txXfrm>
    </dsp:sp>
    <dsp:sp modelId="{8F35940A-DAB1-48DA-84AC-2897D96C748A}">
      <dsp:nvSpPr>
        <dsp:cNvPr id="0" name=""/>
        <dsp:cNvSpPr/>
      </dsp:nvSpPr>
      <dsp:spPr>
        <a:xfrm>
          <a:off x="5228499" y="1654550"/>
          <a:ext cx="2223281" cy="300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500" kern="1200" dirty="0"/>
            <a:t>- Atenção Primária de Saúde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 - Problemas na Atenção Especializada Ambulatorial e Apoio Terapêutico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- Problemas no Apoio Diagnóstico e Assistência Farmacêutica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- Atenção </a:t>
          </a:r>
          <a:r>
            <a:rPr lang="pt-BR" sz="1500" kern="1200" dirty="0" err="1"/>
            <a:t>Pré</a:t>
          </a:r>
          <a:r>
            <a:rPr lang="pt-BR" sz="1500" kern="1200" dirty="0"/>
            <a:t> Hospitalar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- Hospitalar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- Hospitais de Pequeno Porte – HPP</a:t>
          </a:r>
        </a:p>
      </dsp:txBody>
      <dsp:txXfrm>
        <a:off x="5228499" y="1654550"/>
        <a:ext cx="2223281" cy="3006210"/>
      </dsp:txXfrm>
    </dsp:sp>
    <dsp:sp modelId="{95C8676C-E299-4C22-A547-3E33B1E50567}">
      <dsp:nvSpPr>
        <dsp:cNvPr id="0" name=""/>
        <dsp:cNvSpPr/>
      </dsp:nvSpPr>
      <dsp:spPr>
        <a:xfrm>
          <a:off x="8563421" y="266042"/>
          <a:ext cx="778148" cy="7781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641EC-3D78-4048-8F23-0593DFCB1C85}">
      <dsp:nvSpPr>
        <dsp:cNvPr id="0" name=""/>
        <dsp:cNvSpPr/>
      </dsp:nvSpPr>
      <dsp:spPr>
        <a:xfrm>
          <a:off x="7840855" y="1233163"/>
          <a:ext cx="2223281" cy="333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900" b="1" kern="1200"/>
            <a:t>Reuniões</a:t>
          </a:r>
        </a:p>
      </dsp:txBody>
      <dsp:txXfrm>
        <a:off x="7840855" y="1233163"/>
        <a:ext cx="2223281" cy="333492"/>
      </dsp:txXfrm>
    </dsp:sp>
    <dsp:sp modelId="{7EC0CDFE-AB93-4E3D-9C2E-355378603262}">
      <dsp:nvSpPr>
        <dsp:cNvPr id="0" name=""/>
        <dsp:cNvSpPr/>
      </dsp:nvSpPr>
      <dsp:spPr>
        <a:xfrm>
          <a:off x="7840855" y="1654550"/>
          <a:ext cx="2223281" cy="300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Reuniões de continuidade do processo de discussão por RS, com participação dos Gestores Municipais, DRS e Mediadores da SES e COSEMS</a:t>
          </a:r>
        </a:p>
      </dsp:txBody>
      <dsp:txXfrm>
        <a:off x="7840855" y="1654550"/>
        <a:ext cx="2223281" cy="30062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2D623-8444-4945-973A-D5B37D8395B9}">
      <dsp:nvSpPr>
        <dsp:cNvPr id="0" name=""/>
        <dsp:cNvSpPr/>
      </dsp:nvSpPr>
      <dsp:spPr>
        <a:xfrm rot="5400000">
          <a:off x="-183088" y="187298"/>
          <a:ext cx="1220588" cy="85441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/>
            <a:t>Matriz 2</a:t>
          </a:r>
        </a:p>
      </dsp:txBody>
      <dsp:txXfrm rot="-5400000">
        <a:off x="1" y="431416"/>
        <a:ext cx="854411" cy="366177"/>
      </dsp:txXfrm>
    </dsp:sp>
    <dsp:sp modelId="{87E15365-1C30-4377-96CE-8D3AA8B47701}">
      <dsp:nvSpPr>
        <dsp:cNvPr id="0" name=""/>
        <dsp:cNvSpPr/>
      </dsp:nvSpPr>
      <dsp:spPr>
        <a:xfrm rot="5400000">
          <a:off x="5570062" y="-4686297"/>
          <a:ext cx="793382" cy="102246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Preenchimento da Matriz 2 com os resultados das discussões das reuniões por RS, com mediadores da SES e COSEMS – Planos de Ação por Ponto da Rede e responsabilidades compartilhadas</a:t>
          </a:r>
        </a:p>
      </dsp:txBody>
      <dsp:txXfrm rot="-5400000">
        <a:off x="854412" y="68083"/>
        <a:ext cx="10185953" cy="715922"/>
      </dsp:txXfrm>
    </dsp:sp>
    <dsp:sp modelId="{D6827468-645C-4CA4-B338-2EBF662E71DB}">
      <dsp:nvSpPr>
        <dsp:cNvPr id="0" name=""/>
        <dsp:cNvSpPr/>
      </dsp:nvSpPr>
      <dsp:spPr>
        <a:xfrm rot="5400000">
          <a:off x="-183088" y="1292127"/>
          <a:ext cx="1220588" cy="85441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/>
            <a:t>Oficina 2</a:t>
          </a:r>
        </a:p>
      </dsp:txBody>
      <dsp:txXfrm rot="-5400000">
        <a:off x="1" y="1536245"/>
        <a:ext cx="854411" cy="366177"/>
      </dsp:txXfrm>
    </dsp:sp>
    <dsp:sp modelId="{D4100618-A123-4063-8210-1486B8D50A69}">
      <dsp:nvSpPr>
        <dsp:cNvPr id="0" name=""/>
        <dsp:cNvSpPr/>
      </dsp:nvSpPr>
      <dsp:spPr>
        <a:xfrm rot="5400000">
          <a:off x="5570062" y="-3581468"/>
          <a:ext cx="793382" cy="102246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Apresentação dos produtos da discussão e elaboração do(s) problema(s) priorizados</a:t>
          </a:r>
        </a:p>
      </dsp:txBody>
      <dsp:txXfrm rot="-5400000">
        <a:off x="854412" y="1172912"/>
        <a:ext cx="10185953" cy="715922"/>
      </dsp:txXfrm>
    </dsp:sp>
    <dsp:sp modelId="{B97C36DD-9981-466D-B9B0-58DC1E89B79B}">
      <dsp:nvSpPr>
        <dsp:cNvPr id="0" name=""/>
        <dsp:cNvSpPr/>
      </dsp:nvSpPr>
      <dsp:spPr>
        <a:xfrm rot="5400000">
          <a:off x="-183088" y="2396956"/>
          <a:ext cx="1220588" cy="85441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/>
            <a:t>Fórum</a:t>
          </a:r>
        </a:p>
      </dsp:txBody>
      <dsp:txXfrm rot="-5400000">
        <a:off x="1" y="2641074"/>
        <a:ext cx="854411" cy="366177"/>
      </dsp:txXfrm>
    </dsp:sp>
    <dsp:sp modelId="{49928915-A729-4019-BF56-D13D3E67702B}">
      <dsp:nvSpPr>
        <dsp:cNvPr id="0" name=""/>
        <dsp:cNvSpPr/>
      </dsp:nvSpPr>
      <dsp:spPr>
        <a:xfrm rot="5400000">
          <a:off x="5570062" y="-2476639"/>
          <a:ext cx="793382" cy="102246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kern="1200"/>
            <a:t> Apresentação de Experiências Exitosas na Constituição das Redes Regionais de Atenção à Saúde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Mais de 170 projetos apresentados</a:t>
          </a:r>
          <a:endParaRPr lang="pt-BR" sz="1600" b="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38 apresentação oral e 93 banners</a:t>
          </a:r>
        </a:p>
      </dsp:txBody>
      <dsp:txXfrm rot="-5400000">
        <a:off x="854412" y="2277741"/>
        <a:ext cx="10185953" cy="715922"/>
      </dsp:txXfrm>
    </dsp:sp>
    <dsp:sp modelId="{3C79B435-BACA-4275-BE6C-709245A55418}">
      <dsp:nvSpPr>
        <dsp:cNvPr id="0" name=""/>
        <dsp:cNvSpPr/>
      </dsp:nvSpPr>
      <dsp:spPr>
        <a:xfrm rot="5400000">
          <a:off x="-183088" y="3501785"/>
          <a:ext cx="1220588" cy="85441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/>
            <a:t>Reuniões</a:t>
          </a:r>
        </a:p>
      </dsp:txBody>
      <dsp:txXfrm rot="-5400000">
        <a:off x="1" y="3745903"/>
        <a:ext cx="854411" cy="366177"/>
      </dsp:txXfrm>
    </dsp:sp>
    <dsp:sp modelId="{8495FABB-21B0-40C8-9D31-A1FACFF225A1}">
      <dsp:nvSpPr>
        <dsp:cNvPr id="0" name=""/>
        <dsp:cNvSpPr/>
      </dsp:nvSpPr>
      <dsp:spPr>
        <a:xfrm rot="5400000">
          <a:off x="5570062" y="-1396953"/>
          <a:ext cx="793382" cy="102246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Reuniões de continuidade do processo de discussão por RS, com participação dos Gestores Municipais, DRS e Mediadores da SES e COSEMS e Prestadores de serviços</a:t>
          </a:r>
        </a:p>
      </dsp:txBody>
      <dsp:txXfrm rot="-5400000">
        <a:off x="854412" y="3357427"/>
        <a:ext cx="10185953" cy="715922"/>
      </dsp:txXfrm>
    </dsp:sp>
    <dsp:sp modelId="{AE1024EF-02D6-4C39-8865-868E59113FF6}">
      <dsp:nvSpPr>
        <dsp:cNvPr id="0" name=""/>
        <dsp:cNvSpPr/>
      </dsp:nvSpPr>
      <dsp:spPr>
        <a:xfrm rot="5400000">
          <a:off x="-183088" y="4606614"/>
          <a:ext cx="1220588" cy="85441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/>
            <a:t>Comitês </a:t>
          </a:r>
        </a:p>
      </dsp:txBody>
      <dsp:txXfrm rot="-5400000">
        <a:off x="1" y="4850732"/>
        <a:ext cx="854411" cy="366177"/>
      </dsp:txXfrm>
    </dsp:sp>
    <dsp:sp modelId="{41337B6F-6CD3-4E89-92E3-761CA8C81555}">
      <dsp:nvSpPr>
        <dsp:cNvPr id="0" name=""/>
        <dsp:cNvSpPr/>
      </dsp:nvSpPr>
      <dsp:spPr>
        <a:xfrm rot="5400000">
          <a:off x="5570062" y="-292123"/>
          <a:ext cx="793382" cy="102246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Del.CIB nº 64/2024 – Publica Nota Técnica de orientações sobre as competências dos Comitês Executivos de Governança das Redes de Atenção à Saúde</a:t>
          </a:r>
        </a:p>
      </dsp:txBody>
      <dsp:txXfrm rot="-5400000">
        <a:off x="854412" y="4462257"/>
        <a:ext cx="10185953" cy="7159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644AA-ACBF-4D4E-B81E-8E33E49EABF6}">
      <dsp:nvSpPr>
        <dsp:cNvPr id="0" name=""/>
        <dsp:cNvSpPr/>
      </dsp:nvSpPr>
      <dsp:spPr>
        <a:xfrm>
          <a:off x="672633" y="0"/>
          <a:ext cx="5243992" cy="524399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1739F-C019-41B8-87C0-0FEBF4482DBB}">
      <dsp:nvSpPr>
        <dsp:cNvPr id="0" name=""/>
        <dsp:cNvSpPr/>
      </dsp:nvSpPr>
      <dsp:spPr>
        <a:xfrm>
          <a:off x="1013493" y="340859"/>
          <a:ext cx="2097597" cy="2097597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i="1" kern="1200" dirty="0">
              <a:solidFill>
                <a:schemeClr val="tx1"/>
              </a:solidFill>
            </a:rPr>
            <a:t>Fortalecimento dos espaços de governança regional – CIR – desburocratização da pauta.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115889" y="443255"/>
        <a:ext cx="1892805" cy="1892805"/>
      </dsp:txXfrm>
    </dsp:sp>
    <dsp:sp modelId="{F30B6A58-DB40-45B3-AFCE-DBDE91CB81C4}">
      <dsp:nvSpPr>
        <dsp:cNvPr id="0" name=""/>
        <dsp:cNvSpPr/>
      </dsp:nvSpPr>
      <dsp:spPr>
        <a:xfrm>
          <a:off x="3478169" y="340859"/>
          <a:ext cx="2097597" cy="2097597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i="1" kern="1200" dirty="0">
              <a:solidFill>
                <a:schemeClr val="tx1"/>
              </a:solidFill>
            </a:rPr>
            <a:t>Fortalecimento do Comitê Executivo de Governança macrorregional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3580565" y="443255"/>
        <a:ext cx="1892805" cy="1892805"/>
      </dsp:txXfrm>
    </dsp:sp>
    <dsp:sp modelId="{5E58E802-E46A-4A64-AF38-48A829127C7F}">
      <dsp:nvSpPr>
        <dsp:cNvPr id="0" name=""/>
        <dsp:cNvSpPr/>
      </dsp:nvSpPr>
      <dsp:spPr>
        <a:xfrm>
          <a:off x="1013493" y="2805536"/>
          <a:ext cx="2097597" cy="2097597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i="1" kern="1200">
              <a:solidFill>
                <a:schemeClr val="tx1"/>
              </a:solidFill>
            </a:rPr>
            <a:t>Em andamento – pactuações dos recursos de expansão relacionados à Tabela SUS Paulista.</a:t>
          </a:r>
          <a:endParaRPr lang="en-US" sz="1700" kern="1200">
            <a:solidFill>
              <a:schemeClr val="tx1"/>
            </a:solidFill>
          </a:endParaRPr>
        </a:p>
      </dsp:txBody>
      <dsp:txXfrm>
        <a:off x="1115889" y="2907932"/>
        <a:ext cx="1892805" cy="1892805"/>
      </dsp:txXfrm>
    </dsp:sp>
    <dsp:sp modelId="{BC2C8AB1-F844-4DD5-B118-73FD773ECF5F}">
      <dsp:nvSpPr>
        <dsp:cNvPr id="0" name=""/>
        <dsp:cNvSpPr/>
      </dsp:nvSpPr>
      <dsp:spPr>
        <a:xfrm>
          <a:off x="3478169" y="2805536"/>
          <a:ext cx="2097597" cy="2097597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i="1" kern="1200">
              <a:solidFill>
                <a:schemeClr val="tx1"/>
              </a:solidFill>
            </a:rPr>
            <a:t>Consolidar a Governança Regional/ Macrorregional</a:t>
          </a:r>
          <a:endParaRPr lang="en-US" sz="1700" kern="1200">
            <a:solidFill>
              <a:schemeClr val="tx1"/>
            </a:solidFill>
          </a:endParaRPr>
        </a:p>
      </dsp:txBody>
      <dsp:txXfrm>
        <a:off x="3580565" y="2907932"/>
        <a:ext cx="1892805" cy="18928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96B09-7EAA-42A3-A24C-8766EAE1E19F}">
      <dsp:nvSpPr>
        <dsp:cNvPr id="0" name=""/>
        <dsp:cNvSpPr/>
      </dsp:nvSpPr>
      <dsp:spPr>
        <a:xfrm>
          <a:off x="0" y="2626263"/>
          <a:ext cx="2628900" cy="17231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42240" rIns="186967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000" b="1" i="1" kern="1200"/>
            <a:t>Avançar no processo de Planejamento Regional Integrado:</a:t>
          </a:r>
          <a:endParaRPr lang="en-US" sz="2000" kern="1200"/>
        </a:p>
      </dsp:txBody>
      <dsp:txXfrm>
        <a:off x="0" y="2626263"/>
        <a:ext cx="2628900" cy="1723112"/>
      </dsp:txXfrm>
    </dsp:sp>
    <dsp:sp modelId="{AB502839-2AFC-4015-9BE2-DBD84851657C}">
      <dsp:nvSpPr>
        <dsp:cNvPr id="0" name=""/>
        <dsp:cNvSpPr/>
      </dsp:nvSpPr>
      <dsp:spPr>
        <a:xfrm>
          <a:off x="2628900" y="2626263"/>
          <a:ext cx="7886700" cy="17231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03200" rIns="159980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1" kern="1200" dirty="0"/>
            <a:t>Processo permanente de identificação de prioridades, com objetivos e metas.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1" kern="1200"/>
            <a:t>Responsabilidades e recursos compartilhados entre os entes federados.  </a:t>
          </a:r>
          <a:endParaRPr lang="en-US" sz="1600" kern="1200"/>
        </a:p>
      </dsp:txBody>
      <dsp:txXfrm>
        <a:off x="2628900" y="2626263"/>
        <a:ext cx="7886700" cy="1723112"/>
      </dsp:txXfrm>
    </dsp:sp>
    <dsp:sp modelId="{0F4CDC2C-AEB1-4050-8383-A3B2C0C4FC4E}">
      <dsp:nvSpPr>
        <dsp:cNvPr id="0" name=""/>
        <dsp:cNvSpPr/>
      </dsp:nvSpPr>
      <dsp:spPr>
        <a:xfrm rot="10800000">
          <a:off x="0" y="1962"/>
          <a:ext cx="2628900" cy="26501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42240" rIns="186967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000" b="1" i="1" kern="1200" dirty="0"/>
            <a:t>Avançar no processo de construção da Rede Regional/ macrorregional de Atenção à Saúde:</a:t>
          </a:r>
          <a:endParaRPr lang="en-US" sz="2000" kern="1200" dirty="0"/>
        </a:p>
      </dsp:txBody>
      <dsp:txXfrm rot="-10800000">
        <a:off x="0" y="1962"/>
        <a:ext cx="2628900" cy="1722595"/>
      </dsp:txXfrm>
    </dsp:sp>
    <dsp:sp modelId="{D00725B9-0598-4B7E-8DCB-DB7F8B02E2B3}">
      <dsp:nvSpPr>
        <dsp:cNvPr id="0" name=""/>
        <dsp:cNvSpPr/>
      </dsp:nvSpPr>
      <dsp:spPr>
        <a:xfrm>
          <a:off x="2628900" y="1962"/>
          <a:ext cx="7886700" cy="17225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77800" rIns="15998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1" kern="1200"/>
            <a:t>Atenção Primária como coordenação do cuidado.</a:t>
          </a:r>
          <a:endParaRPr lang="en-US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1" kern="1200" dirty="0"/>
            <a:t>Saúde Digital. 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1" kern="1200" dirty="0"/>
            <a:t>Adequar a oferta de serviços às necessidades da população.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1" kern="1200"/>
            <a:t>Rever perfis assistenciais dos serviços, incluídos os HPP. </a:t>
          </a:r>
          <a:endParaRPr lang="en-US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1" kern="1200"/>
            <a:t>Fortalecimento do processo de regulação do acesso e co-gestão</a:t>
          </a:r>
          <a:endParaRPr lang="en-US" sz="1400" kern="1200"/>
        </a:p>
      </dsp:txBody>
      <dsp:txXfrm>
        <a:off x="2628900" y="1962"/>
        <a:ext cx="7886700" cy="1722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96398-1D72-F9DA-A5FC-AA8078296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914575-C799-276C-233A-7181D0376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9A248D-1D35-A747-D495-8CE3AAF1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2B6C-EEB8-40B6-BE34-95A33F2603B9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260175-531D-A8CA-F88F-4F1F8EED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A9046C-BD0B-09BF-D906-B077A8E0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FBE-7FCD-4AC9-9C2C-5B153552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46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61F52-53A9-8676-AD58-EA29A843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77C367-DB74-C3A1-29B2-EF6D3F20F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F31DD6-B592-EC3A-3CA9-F501A702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2B6C-EEB8-40B6-BE34-95A33F2603B9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20B861-2F69-CD5F-7137-8CE1F015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7F790B-02C3-03B0-74D3-7F645D4D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FBE-7FCD-4AC9-9C2C-5B153552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10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F32E50-D7BC-1AD3-F533-30DF24FA8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0D20C1-A2CD-C294-444A-0BDC0BA0F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509E7C-01A9-0782-F83B-C14A7385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2B6C-EEB8-40B6-BE34-95A33F2603B9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6827C7-818E-DC9A-5564-8A80B685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AA150F-D066-79E4-80E5-B99EA073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FBE-7FCD-4AC9-9C2C-5B153552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64AD9-0808-C14A-AC45-22647256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9A7EFA-2C79-8E47-95F3-E99BF68CD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46637B-2E6E-1C9E-CF7B-BB675517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2B6C-EEB8-40B6-BE34-95A33F2603B9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2F7C49-0910-9F08-1932-9623AC02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02CD6E-D1CD-0670-879B-075C7A5F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FBE-7FCD-4AC9-9C2C-5B153552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77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AB7F5-C625-EEBF-FF40-F1875F99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823823-45D0-5D38-9769-E0A8606E3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E5565D-46A8-DB46-9893-7EEEABDC8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2B6C-EEB8-40B6-BE34-95A33F2603B9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C3BAF0-1704-1D30-9896-7F797164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E5F81F-D337-602E-AA5A-08C8B990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FBE-7FCD-4AC9-9C2C-5B153552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36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295E4-1E7E-FA77-B64E-C98E68EA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A020CD-2A1B-E4F7-57BA-C430EDE67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B6D80D-EED4-339C-603A-67EEAE8DE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1EA34C-27AE-CF36-CDC2-62FC87302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2B6C-EEB8-40B6-BE34-95A33F2603B9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36F92C-2CEF-CB31-829F-248C96ED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97A1D7-5248-D068-A5A4-72160B81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FBE-7FCD-4AC9-9C2C-5B153552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44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72BE1-C32A-F0AE-1104-742E73B73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4F366D-243C-D1DC-C1B3-A0A10AB9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A89520-0883-78AD-8472-A30823760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B3D90F5-7708-6C30-3A66-DB4657DE0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AF5787D-8BAA-1DB3-B17F-59AC56ECB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70CA3EB-154D-8032-F7B9-0C1D1C9D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2B6C-EEB8-40B6-BE34-95A33F2603B9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2304FA2-D97D-0F37-B62C-748C299D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20781D1-F454-0268-C00B-0780902CF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FBE-7FCD-4AC9-9C2C-5B153552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18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B4521-01F7-BE77-0F85-1211393E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5B8FE53-F671-841F-442B-797C35D4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2B6C-EEB8-40B6-BE34-95A33F2603B9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F5E4867-9591-B536-6ECA-7E3C9DD2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EFF0CB7-102E-54D3-6162-6EC3C592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FBE-7FCD-4AC9-9C2C-5B153552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06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547B1D1-F5A6-C8B6-A0CB-0CF25C47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2B6C-EEB8-40B6-BE34-95A33F2603B9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50B74BC-08ED-2654-C1E4-877562C5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9812F3-4950-2C13-59C2-378E224F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FBE-7FCD-4AC9-9C2C-5B153552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85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6716B-E0E6-D753-2AE6-CCD71C1B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7AD590-0E62-B9AF-23C5-832E07274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6614B6-80CC-67BB-039A-3AD1C3F51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43CD77-548C-6820-8D02-11DA75A3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2B6C-EEB8-40B6-BE34-95A33F2603B9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6DC280-2B32-8184-2BD3-3D51CC3F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AB89F6-E3C4-1A85-59F0-A03D35B9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FBE-7FCD-4AC9-9C2C-5B153552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48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CBC3B-2AC0-220D-A6CD-D3E2B7AD0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7BD15A-1034-E395-07BB-750FC7746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98DF00-0206-982C-E82E-77E91627E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DADA6E-9D9B-C305-8775-FF3A04D8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2B6C-EEB8-40B6-BE34-95A33F2603B9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41835F-0DA3-DED9-9EAD-C8B1EB99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C0BA35-8F36-3F15-A224-3537832C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FBE-7FCD-4AC9-9C2C-5B153552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1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ECB9A0D-EF5B-B919-E013-91639AF1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926E7C-F880-AFCB-2439-F493A1C59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F73186-8A6F-C25C-0168-EC9419C29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2B6C-EEB8-40B6-BE34-95A33F2603B9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3E7C77-20B0-1173-E8B1-86F1E7AAB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B4F676-78A5-F4A2-834A-ED73612DE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36FBE-7FCD-4AC9-9C2C-5B153552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36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40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9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uebra-cabeça branco com uma peça vermelha">
            <a:extLst>
              <a:ext uri="{FF2B5EF4-FFF2-40B4-BE49-F238E27FC236}">
                <a16:creationId xmlns:a16="http://schemas.microsoft.com/office/drawing/2014/main" id="{AA8D946F-66D5-1299-5228-E5CDC7F9F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15" r="27010"/>
          <a:stretch/>
        </p:blipFill>
        <p:spPr>
          <a:xfrm>
            <a:off x="-1" y="-2"/>
            <a:ext cx="3254929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18536E-52DE-60AA-B07A-369AB8659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2767" y="1142999"/>
            <a:ext cx="8310836" cy="5549147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endParaRPr lang="pt-BR" sz="3200" b="1" dirty="0"/>
          </a:p>
          <a:p>
            <a:pPr marL="0" indent="0">
              <a:buNone/>
            </a:pPr>
            <a:endParaRPr lang="pt-BR" sz="3200" b="1" dirty="0"/>
          </a:p>
          <a:p>
            <a:pPr marL="0" indent="0">
              <a:buNone/>
            </a:pPr>
            <a:r>
              <a:rPr lang="pt-BR" sz="3200" b="1" dirty="0"/>
              <a:t>Boas práticas no processo de Regionalização da Saúde</a:t>
            </a:r>
          </a:p>
          <a:p>
            <a:pPr marL="0" indent="0">
              <a:buNone/>
            </a:pPr>
            <a:r>
              <a:rPr lang="pt-BR" sz="2600" b="1" dirty="0"/>
              <a:t>e</a:t>
            </a:r>
          </a:p>
          <a:p>
            <a:pPr marL="0" indent="0">
              <a:buNone/>
            </a:pPr>
            <a:r>
              <a:rPr lang="pt-BR" sz="3200" b="1" dirty="0"/>
              <a:t>Iniciativas para o Fortalecimento da Governança Regional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600" b="1" dirty="0"/>
          </a:p>
          <a:p>
            <a:pPr marL="0" indent="0" algn="r">
              <a:buNone/>
            </a:pPr>
            <a:endParaRPr lang="pt-BR" sz="1800" dirty="0"/>
          </a:p>
          <a:p>
            <a:pPr marL="0" indent="0" algn="r">
              <a:buNone/>
            </a:pPr>
            <a:endParaRPr lang="pt-BR" sz="1800" dirty="0"/>
          </a:p>
          <a:p>
            <a:pPr marL="0" indent="0" algn="r">
              <a:buNone/>
            </a:pPr>
            <a:endParaRPr lang="pt-BR" sz="1800" dirty="0"/>
          </a:p>
          <a:p>
            <a:pPr marL="0" indent="0" algn="r">
              <a:buNone/>
            </a:pPr>
            <a:endParaRPr lang="pt-BR" sz="1800" dirty="0"/>
          </a:p>
          <a:p>
            <a:pPr marL="0" indent="0" algn="r">
              <a:buNone/>
            </a:pPr>
            <a:endParaRPr lang="pt-BR" sz="1800" dirty="0"/>
          </a:p>
          <a:p>
            <a:pPr marL="0" indent="0" algn="r">
              <a:buNone/>
            </a:pPr>
            <a:endParaRPr lang="pt-BR" sz="1800" dirty="0"/>
          </a:p>
          <a:p>
            <a:pPr marL="0" indent="0" algn="r">
              <a:buNone/>
            </a:pPr>
            <a:r>
              <a:rPr lang="pt-BR" sz="1800" dirty="0"/>
              <a:t>Estado de São Paulo</a:t>
            </a:r>
          </a:p>
          <a:p>
            <a:pPr marL="0" indent="0" algn="r">
              <a:buNone/>
            </a:pPr>
            <a:r>
              <a:rPr lang="pt-BR" sz="1800" dirty="0"/>
              <a:t>Junho/2024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</p:txBody>
      </p:sp>
      <p:pic>
        <p:nvPicPr>
          <p:cNvPr id="2" name="Imagem 1" descr="Uma imagem contendo Ícone">
            <a:extLst>
              <a:ext uri="{FF2B5EF4-FFF2-40B4-BE49-F238E27FC236}">
                <a16:creationId xmlns:a16="http://schemas.microsoft.com/office/drawing/2014/main" id="{086B536E-C26C-39E4-226B-C0000314B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4" y="-2"/>
            <a:ext cx="1312506" cy="6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7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ãos segurando os pulsos uma da outra e interligadas para formar um círculo">
            <a:extLst>
              <a:ext uri="{FF2B5EF4-FFF2-40B4-BE49-F238E27FC236}">
                <a16:creationId xmlns:a16="http://schemas.microsoft.com/office/drawing/2014/main" id="{5CC9A709-EDB1-240F-A210-CD2FB867D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474A1C-0C80-6685-74B5-9A69E957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Oficinas Regionais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5AFDC0-D7A6-9385-5E54-D7922B211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Participantes: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Grupo Condutor CIT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Representantes da(s) DRS, GVS, GVE e da Administração Central da SES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</a:t>
            </a:r>
            <a:r>
              <a:rPr lang="pt-B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Cosems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SP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 Regulação Regional e municipal(ais) 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um representante de cada município da Região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um representante de cada Unidade Ambulatorial de Especialidades (AME) e 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de cada Hospital (independente de sua natureza)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t-BR" dirty="0"/>
          </a:p>
        </p:txBody>
      </p:sp>
      <p:pic>
        <p:nvPicPr>
          <p:cNvPr id="4" name="Imagem 3" descr="Uma imagem contendo Ícone">
            <a:extLst>
              <a:ext uri="{FF2B5EF4-FFF2-40B4-BE49-F238E27FC236}">
                <a16:creationId xmlns:a16="http://schemas.microsoft.com/office/drawing/2014/main" id="{D31A9EFD-1F42-EB48-6229-D2593B534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4" y="-2"/>
            <a:ext cx="1312506" cy="6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8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41A34-A3AA-B5BD-8E39-BCB826F9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415926"/>
            <a:ext cx="10515600" cy="683706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Perfil populacional dos Municípios do ESP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F9E7A68-A47A-CD97-FB9A-52F0CD6E708D}"/>
              </a:ext>
            </a:extLst>
          </p:cNvPr>
          <p:cNvSpPr txBox="1"/>
          <p:nvPr/>
        </p:nvSpPr>
        <p:spPr>
          <a:xfrm>
            <a:off x="2235200" y="6293168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SEADE 2023</a:t>
            </a:r>
          </a:p>
        </p:txBody>
      </p:sp>
      <p:graphicFrame>
        <p:nvGraphicFramePr>
          <p:cNvPr id="11" name="Espaço Reservado para Conteúdo 10">
            <a:extLst>
              <a:ext uri="{FF2B5EF4-FFF2-40B4-BE49-F238E27FC236}">
                <a16:creationId xmlns:a16="http://schemas.microsoft.com/office/drawing/2014/main" id="{48EA1979-A5E9-9280-11D5-4CDC867C68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374308"/>
              </p:ext>
            </p:extLst>
          </p:nvPr>
        </p:nvGraphicFramePr>
        <p:xfrm>
          <a:off x="2235200" y="1257300"/>
          <a:ext cx="8534400" cy="5347736"/>
        </p:xfrm>
        <a:graphic>
          <a:graphicData uri="http://schemas.openxmlformats.org/drawingml/2006/table">
            <a:tbl>
              <a:tblPr/>
              <a:tblGrid>
                <a:gridCol w="5091954">
                  <a:extLst>
                    <a:ext uri="{9D8B030D-6E8A-4147-A177-3AD203B41FA5}">
                      <a16:colId xmlns:a16="http://schemas.microsoft.com/office/drawing/2014/main" val="3120394753"/>
                    </a:ext>
                  </a:extLst>
                </a:gridCol>
                <a:gridCol w="3442446">
                  <a:extLst>
                    <a:ext uri="{9D8B030D-6E8A-4147-A177-3AD203B41FA5}">
                      <a16:colId xmlns:a16="http://schemas.microsoft.com/office/drawing/2014/main" val="3611457428"/>
                    </a:ext>
                  </a:extLst>
                </a:gridCol>
              </a:tblGrid>
              <a:tr h="4196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Faixa Populacional dos Municípios - 2023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Qtd de MUNICIPIOS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260479"/>
                  </a:ext>
                </a:extLst>
              </a:tr>
              <a:tr h="4196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&lt; 5 mil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655516"/>
                  </a:ext>
                </a:extLst>
              </a:tr>
              <a:tr h="4196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 a &lt; 10 mil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547325"/>
                  </a:ext>
                </a:extLst>
              </a:tr>
              <a:tr h="4196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a &lt; 20 mil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41669"/>
                  </a:ext>
                </a:extLst>
              </a:tr>
              <a:tr h="4196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a &lt; 50 mil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746757"/>
                  </a:ext>
                </a:extLst>
              </a:tr>
              <a:tr h="4196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 a &lt; 100 mil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885549"/>
                  </a:ext>
                </a:extLst>
              </a:tr>
              <a:tr h="4196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a &lt; 200 mil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07004"/>
                  </a:ext>
                </a:extLst>
              </a:tr>
              <a:tr h="4196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200 a &lt; 500 mil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938819"/>
                  </a:ext>
                </a:extLst>
              </a:tr>
              <a:tr h="4196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500 a &lt;1 milhão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199112"/>
                  </a:ext>
                </a:extLst>
              </a:tr>
              <a:tr h="4196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a &lt; 2 milhões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39930"/>
                  </a:ext>
                </a:extLst>
              </a:tr>
              <a:tr h="4196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 10 milhões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61543"/>
                  </a:ext>
                </a:extLst>
              </a:tr>
              <a:tr h="4196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439796"/>
                  </a:ext>
                </a:extLst>
              </a:tr>
            </a:tbl>
          </a:graphicData>
        </a:graphic>
      </p:graphicFrame>
      <p:sp>
        <p:nvSpPr>
          <p:cNvPr id="12" name="Chave Direita 11">
            <a:extLst>
              <a:ext uri="{FF2B5EF4-FFF2-40B4-BE49-F238E27FC236}">
                <a16:creationId xmlns:a16="http://schemas.microsoft.com/office/drawing/2014/main" id="{121F903E-771A-E58B-0831-3AFDBFB9F42A}"/>
              </a:ext>
            </a:extLst>
          </p:cNvPr>
          <p:cNvSpPr/>
          <p:nvPr/>
        </p:nvSpPr>
        <p:spPr>
          <a:xfrm>
            <a:off x="9474200" y="2070100"/>
            <a:ext cx="381000" cy="15875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66CE56-95CF-5E86-29D9-43EF640C6F39}"/>
              </a:ext>
            </a:extLst>
          </p:cNvPr>
          <p:cNvSpPr txBox="1"/>
          <p:nvPr/>
        </p:nvSpPr>
        <p:spPr>
          <a:xfrm>
            <a:off x="9956800" y="2501900"/>
            <a:ext cx="8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78%</a:t>
            </a:r>
          </a:p>
        </p:txBody>
      </p:sp>
      <p:pic>
        <p:nvPicPr>
          <p:cNvPr id="3" name="Imagem 2" descr="Uma imagem contendo Ícone">
            <a:extLst>
              <a:ext uri="{FF2B5EF4-FFF2-40B4-BE49-F238E27FC236}">
                <a16:creationId xmlns:a16="http://schemas.microsoft.com/office/drawing/2014/main" id="{FA0A8107-3E0A-F28E-A09F-618E98E93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4" y="-2"/>
            <a:ext cx="1312506" cy="6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3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0D8108C2-2268-6108-519F-8F5CDDB7E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1" y="571366"/>
            <a:ext cx="8801100" cy="6215197"/>
          </a:xfr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CDDA6BA-1DCC-EDB0-D480-0E3021460F69}"/>
              </a:ext>
            </a:extLst>
          </p:cNvPr>
          <p:cNvSpPr txBox="1"/>
          <p:nvPr/>
        </p:nvSpPr>
        <p:spPr>
          <a:xfrm>
            <a:off x="2332652" y="282424"/>
            <a:ext cx="751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MAPA DA REGIONALIZAÇÃO DO ESP - 2024</a:t>
            </a:r>
          </a:p>
        </p:txBody>
      </p:sp>
      <p:pic>
        <p:nvPicPr>
          <p:cNvPr id="9" name="Imagem 8" descr="Uma imagem contendo Ícone">
            <a:extLst>
              <a:ext uri="{FF2B5EF4-FFF2-40B4-BE49-F238E27FC236}">
                <a16:creationId xmlns:a16="http://schemas.microsoft.com/office/drawing/2014/main" id="{A0440F3E-1957-4C75-258D-17B340FCB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4" y="-2"/>
            <a:ext cx="1312506" cy="6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4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úmeros da bolsa de valores">
            <a:extLst>
              <a:ext uri="{FF2B5EF4-FFF2-40B4-BE49-F238E27FC236}">
                <a16:creationId xmlns:a16="http://schemas.microsoft.com/office/drawing/2014/main" id="{AEC0A7A4-1C54-4285-2B10-517634466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1" r="22930" b="-2"/>
          <a:stretch/>
        </p:blipFill>
        <p:spPr>
          <a:xfrm>
            <a:off x="0" y="-18663"/>
            <a:ext cx="1744824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E9804A-6A47-6872-7758-AEA64CBD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306" y="405685"/>
            <a:ext cx="9200979" cy="1559301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ENFRENTANDO O SUBFINANCIAMENTO DO 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D628C2-18FD-2DC0-93C2-8F34863E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727" y="1688841"/>
            <a:ext cx="9281930" cy="4935894"/>
          </a:xfrm>
        </p:spPr>
        <p:txBody>
          <a:bodyPr anchor="ctr">
            <a:normAutofit/>
          </a:bodyPr>
          <a:lstStyle/>
          <a:p>
            <a:r>
              <a:rPr lang="pt-BR" sz="2400" dirty="0"/>
              <a:t>Investimento de recursos adicionais de aproximadamente R$ 3 bi do tesouro estadual</a:t>
            </a:r>
          </a:p>
          <a:p>
            <a:pPr marL="457200" lvl="1" indent="0">
              <a:buNone/>
            </a:pPr>
            <a:endParaRPr lang="pt-BR" sz="17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700" b="1" dirty="0"/>
              <a:t>Incentivo à Gestão Municipal – IGM SUS Paulista,</a:t>
            </a:r>
            <a:r>
              <a:rPr lang="pt-BR" sz="1700" dirty="0"/>
              <a:t> voltado para ações de atenção primária e vigilância</a:t>
            </a:r>
          </a:p>
          <a:p>
            <a:pPr marL="457200" lvl="2">
              <a:buFont typeface="Wingdings" panose="05000000000000000000" pitchFamily="2" charset="2"/>
              <a:buChar char="ü"/>
            </a:pPr>
            <a:r>
              <a:rPr lang="pt-BR" altLang="pt-BR" sz="1700" i="1" dirty="0"/>
              <a:t>Deliberação CIB no 117, 06-12-2023 </a:t>
            </a:r>
          </a:p>
          <a:p>
            <a:pPr marL="457200" lvl="2">
              <a:buFont typeface="Wingdings" panose="05000000000000000000" pitchFamily="2" charset="2"/>
              <a:buChar char="ü"/>
            </a:pPr>
            <a:r>
              <a:rPr lang="pt-BR" altLang="pt-BR" sz="1700" i="1" dirty="0"/>
              <a:t> Classificação dos municípios conforme critérios de riqueza, vulnerabilidade social e investimento em atenção básica</a:t>
            </a:r>
          </a:p>
          <a:p>
            <a:pPr marL="457200" lvl="2">
              <a:buFont typeface="Wingdings" panose="05000000000000000000" pitchFamily="2" charset="2"/>
              <a:buChar char="ü"/>
            </a:pPr>
            <a:r>
              <a:rPr lang="pt-BR" altLang="pt-BR" sz="1700" i="1" dirty="0"/>
              <a:t> Componente fixo e componente variável </a:t>
            </a:r>
          </a:p>
          <a:p>
            <a:pPr marL="457200" lvl="2">
              <a:buFont typeface="Wingdings" panose="05000000000000000000" pitchFamily="2" charset="2"/>
              <a:buChar char="ü"/>
            </a:pPr>
            <a:r>
              <a:rPr lang="pt-BR" altLang="pt-BR" sz="1700" i="1" dirty="0"/>
              <a:t> Valor per capita (fixo + variável) entre R$ 4,00 e R$ 40,00</a:t>
            </a:r>
          </a:p>
          <a:p>
            <a:pPr marL="457200" lvl="2">
              <a:buFont typeface="Wingdings" panose="05000000000000000000" pitchFamily="2" charset="2"/>
              <a:buChar char="ü"/>
            </a:pPr>
            <a:r>
              <a:rPr lang="pt-BR" altLang="pt-BR" sz="1700" i="1" dirty="0"/>
              <a:t> R$ 686.092.383,00.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pt-BR" sz="1700" dirty="0"/>
          </a:p>
        </p:txBody>
      </p:sp>
      <p:pic>
        <p:nvPicPr>
          <p:cNvPr id="4" name="Imagem 3" descr="Uma imagem contendo Ícone">
            <a:extLst>
              <a:ext uri="{FF2B5EF4-FFF2-40B4-BE49-F238E27FC236}">
                <a16:creationId xmlns:a16="http://schemas.microsoft.com/office/drawing/2014/main" id="{95F99349-78D7-1E21-4D4A-99A145B6E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4" y="-2"/>
            <a:ext cx="1312506" cy="6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4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7363474-7182-5777-CE37-E4D394259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9874864" cy="666363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ENFRENTANDO O SUBFINANCIAMENTO DO 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863EA5-7845-5745-0F4F-83FB49305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5" y="2114159"/>
            <a:ext cx="10161037" cy="449191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pt-BR" b="1" dirty="0"/>
              <a:t>Tabela SUS Paulista</a:t>
            </a:r>
          </a:p>
          <a:p>
            <a:pPr marL="457200" lvl="1" indent="0">
              <a:buNone/>
            </a:pPr>
            <a:endParaRPr lang="pt-BR" sz="14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altLang="pt-BR" sz="1800" i="1" dirty="0"/>
              <a:t>Recursos adicionais do tesouro do estado na ordem de aproximadamente  R$ 2,7 bi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altLang="pt-BR" sz="1800" i="1" dirty="0"/>
              <a:t> Complementação para corrigir o sub financiamento da Tabela SUS Federal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altLang="pt-BR" sz="1800" i="1" dirty="0"/>
              <a:t>Incorporação de recursos adicionais para ampliação do acesso, com expansão da assistência à rede ambulatorial especializada e hospitalar de média e alta complexidade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1800" i="1" dirty="0"/>
              <a:t>Definição da alocação dos recursos de expansão, nas Comissões </a:t>
            </a:r>
            <a:r>
              <a:rPr lang="pt-BR" altLang="pt-BR" sz="1800" i="1" dirty="0" err="1"/>
              <a:t>Intergestores</a:t>
            </a:r>
            <a:r>
              <a:rPr lang="pt-BR" altLang="pt-BR" sz="1800" i="1" dirty="0"/>
              <a:t> Regional (CIR) e nos Comitês Executivos de Governança da Rede de Atenção à Saúde.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1800" i="1" dirty="0"/>
              <a:t>Prioridade nos três principais problemas de saúde já identificados – doenças oncológicas, doenças cardiovasculares e Saúde Mental.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BR" sz="1400" dirty="0"/>
          </a:p>
        </p:txBody>
      </p:sp>
      <p:pic>
        <p:nvPicPr>
          <p:cNvPr id="6" name="Picture 5" descr="Calculadora, caneta, bússola, dinheiro e um papel com gráficos impressos">
            <a:extLst>
              <a:ext uri="{FF2B5EF4-FFF2-40B4-BE49-F238E27FC236}">
                <a16:creationId xmlns:a16="http://schemas.microsoft.com/office/drawing/2014/main" id="{B7681164-D356-42D6-7EAB-D68800E73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80" r="25957" b="-1"/>
          <a:stretch/>
        </p:blipFill>
        <p:spPr>
          <a:xfrm>
            <a:off x="10888824" y="10"/>
            <a:ext cx="1303176" cy="6857990"/>
          </a:xfrm>
          <a:prstGeom prst="rect">
            <a:avLst/>
          </a:prstGeom>
          <a:effectLst/>
        </p:spPr>
      </p:pic>
      <p:pic>
        <p:nvPicPr>
          <p:cNvPr id="5" name="Imagem 4" descr="Uma imagem contendo Ícone">
            <a:extLst>
              <a:ext uri="{FF2B5EF4-FFF2-40B4-BE49-F238E27FC236}">
                <a16:creationId xmlns:a16="http://schemas.microsoft.com/office/drawing/2014/main" id="{AA5C31DE-2723-A941-65F8-3B32B434C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4" y="-2"/>
            <a:ext cx="1312506" cy="6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81CB55-3C82-95D5-1954-6045AAD2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pt-BR" sz="3400">
                <a:latin typeface="Arial" panose="020B0604020202020204" pitchFamily="34" charset="0"/>
                <a:cs typeface="Arial" panose="020B0604020202020204" pitchFamily="34" charset="0"/>
              </a:rPr>
              <a:t>CAMINHOS SENDO PERCORRIDOS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Espaço Reservado para Conteúdo 2">
            <a:extLst>
              <a:ext uri="{FF2B5EF4-FFF2-40B4-BE49-F238E27FC236}">
                <a16:creationId xmlns:a16="http://schemas.microsoft.com/office/drawing/2014/main" id="{5E029A3D-410E-E8C8-0A4B-977C0FE1B9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441152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 descr="Uma imagem contendo Ícone">
            <a:extLst>
              <a:ext uri="{FF2B5EF4-FFF2-40B4-BE49-F238E27FC236}">
                <a16:creationId xmlns:a16="http://schemas.microsoft.com/office/drawing/2014/main" id="{C75C2858-2C4D-20D8-FBDB-1FCA608413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4" y="-2"/>
            <a:ext cx="1312506" cy="6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51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042D4B-75AB-30C8-0285-068458916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80" b="182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9E9977-7FFB-7C9F-8A3D-CBE089DE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391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PRÓXIMOS PASSOS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87332D0-7331-1055-C4A0-B8093E884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5918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 descr="Uma imagem contendo Ícone">
            <a:extLst>
              <a:ext uri="{FF2B5EF4-FFF2-40B4-BE49-F238E27FC236}">
                <a16:creationId xmlns:a16="http://schemas.microsoft.com/office/drawing/2014/main" id="{31F88130-4A86-9FAE-1080-98C4B2D314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4" y="-2"/>
            <a:ext cx="1312506" cy="6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4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sfera de malha e nós">
            <a:extLst>
              <a:ext uri="{FF2B5EF4-FFF2-40B4-BE49-F238E27FC236}">
                <a16:creationId xmlns:a16="http://schemas.microsoft.com/office/drawing/2014/main" id="{A9BC4D64-74CF-B738-DD99-DE3166575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7856376" y="10"/>
            <a:ext cx="433562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F02703-F761-999C-83D1-82095D8B21B2}"/>
              </a:ext>
            </a:extLst>
          </p:cNvPr>
          <p:cNvSpPr txBox="1"/>
          <p:nvPr/>
        </p:nvSpPr>
        <p:spPr>
          <a:xfrm>
            <a:off x="838200" y="727788"/>
            <a:ext cx="6103776" cy="544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altLang="pt-BR" sz="2400" b="1" i="1" dirty="0" err="1"/>
              <a:t>Definição</a:t>
            </a:r>
            <a:r>
              <a:rPr lang="en-US" altLang="pt-BR" sz="2400" b="1" i="1" dirty="0"/>
              <a:t> da </a:t>
            </a:r>
            <a:r>
              <a:rPr lang="en-US" altLang="pt-BR" sz="2400" b="1" i="1" dirty="0" err="1"/>
              <a:t>Organização</a:t>
            </a:r>
            <a:r>
              <a:rPr lang="en-US" altLang="pt-BR" sz="2400" b="1" i="1" dirty="0"/>
              <a:t> Pan-Americana da </a:t>
            </a:r>
            <a:r>
              <a:rPr lang="en-US" altLang="pt-BR" sz="2400" b="1" i="1" dirty="0" err="1"/>
              <a:t>Saúde</a:t>
            </a:r>
            <a:r>
              <a:rPr lang="en-US" altLang="pt-BR" sz="2400" b="1" i="1" dirty="0"/>
              <a:t> para as RISS (Redes </a:t>
            </a:r>
            <a:r>
              <a:rPr lang="en-US" altLang="pt-BR" sz="2400" b="1" i="1" dirty="0" err="1"/>
              <a:t>Integradas</a:t>
            </a:r>
            <a:r>
              <a:rPr lang="en-US" altLang="pt-BR" sz="2400" b="1" i="1" dirty="0"/>
              <a:t> de </a:t>
            </a:r>
            <a:r>
              <a:rPr lang="en-US" altLang="pt-BR" sz="2400" b="1" i="1" dirty="0" err="1"/>
              <a:t>Serviços</a:t>
            </a:r>
            <a:r>
              <a:rPr lang="en-US" altLang="pt-BR" sz="2400" b="1" i="1" dirty="0"/>
              <a:t> de </a:t>
            </a:r>
            <a:r>
              <a:rPr lang="en-US" altLang="pt-BR" sz="2400" b="1" i="1" dirty="0" err="1"/>
              <a:t>Saúde</a:t>
            </a:r>
            <a:r>
              <a:rPr lang="en-US" altLang="pt-BR" sz="2400" b="1" i="1" dirty="0"/>
              <a:t>), no </a:t>
            </a:r>
            <a:r>
              <a:rPr lang="en-US" altLang="pt-BR" sz="2400" b="1" i="1" dirty="0" err="1"/>
              <a:t>nosso</a:t>
            </a:r>
            <a:r>
              <a:rPr lang="en-US" altLang="pt-BR" sz="2400" b="1" i="1" dirty="0"/>
              <a:t> </a:t>
            </a:r>
            <a:r>
              <a:rPr lang="en-US" altLang="pt-BR" sz="2400" b="1" i="1" dirty="0" err="1"/>
              <a:t>caso</a:t>
            </a:r>
            <a:r>
              <a:rPr lang="en-US" altLang="pt-BR" sz="2400" b="1" i="1" dirty="0"/>
              <a:t> RRAS:</a:t>
            </a:r>
          </a:p>
          <a:p>
            <a:pPr algn="just">
              <a:lnSpc>
                <a:spcPct val="90000"/>
              </a:lnSpc>
            </a:pPr>
            <a:endParaRPr lang="en-US" altLang="pt-BR" sz="2400" b="1" i="1" dirty="0"/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US" altLang="pt-BR" sz="2400" b="1" i="1" dirty="0">
                <a:solidFill>
                  <a:srgbClr val="0070C0"/>
                </a:solidFill>
              </a:rPr>
              <a:t>“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uma</a:t>
            </a:r>
            <a:r>
              <a:rPr lang="en-US" altLang="pt-BR" sz="2400" b="1" i="1" dirty="0">
                <a:solidFill>
                  <a:srgbClr val="0070C0"/>
                </a:solidFill>
              </a:rPr>
              <a:t> rede de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organizações</a:t>
            </a:r>
            <a:r>
              <a:rPr lang="en-US" altLang="pt-BR" sz="2400" b="1" i="1" dirty="0">
                <a:solidFill>
                  <a:srgbClr val="0070C0"/>
                </a:solidFill>
              </a:rPr>
              <a:t> que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presta</a:t>
            </a:r>
            <a:r>
              <a:rPr lang="en-US" altLang="pt-BR" sz="2400" b="1" i="1" dirty="0">
                <a:solidFill>
                  <a:srgbClr val="0070C0"/>
                </a:solidFill>
              </a:rPr>
              <a:t>,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ou</a:t>
            </a:r>
            <a:r>
              <a:rPr lang="en-US" altLang="pt-BR" sz="2400" b="1" i="1" dirty="0">
                <a:solidFill>
                  <a:srgbClr val="0070C0"/>
                </a:solidFill>
              </a:rPr>
              <a:t>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faz</a:t>
            </a:r>
            <a:r>
              <a:rPr lang="en-US" altLang="pt-BR" sz="2400" b="1" i="1" dirty="0">
                <a:solidFill>
                  <a:srgbClr val="0070C0"/>
                </a:solidFill>
              </a:rPr>
              <a:t>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arranjos</a:t>
            </a:r>
            <a:r>
              <a:rPr lang="en-US" altLang="pt-BR" sz="2400" b="1" i="1" dirty="0">
                <a:solidFill>
                  <a:srgbClr val="0070C0"/>
                </a:solidFill>
              </a:rPr>
              <a:t> para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prestar</a:t>
            </a:r>
            <a:r>
              <a:rPr lang="en-US" altLang="pt-BR" sz="2400" b="1" i="1" dirty="0">
                <a:solidFill>
                  <a:srgbClr val="0070C0"/>
                </a:solidFill>
              </a:rPr>
              <a:t>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serviços</a:t>
            </a:r>
            <a:r>
              <a:rPr lang="en-US" altLang="pt-BR" sz="2400" b="1" i="1" dirty="0">
                <a:solidFill>
                  <a:srgbClr val="0070C0"/>
                </a:solidFill>
              </a:rPr>
              <a:t> de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saúde</a:t>
            </a:r>
            <a:r>
              <a:rPr lang="en-US" altLang="pt-BR" sz="2400" b="1" i="1" dirty="0">
                <a:solidFill>
                  <a:srgbClr val="0070C0"/>
                </a:solidFill>
              </a:rPr>
              <a:t>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equitativos</a:t>
            </a:r>
            <a:r>
              <a:rPr lang="en-US" altLang="pt-BR" sz="2400" b="1" i="1" dirty="0">
                <a:solidFill>
                  <a:srgbClr val="0070C0"/>
                </a:solidFill>
              </a:rPr>
              <a:t> e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integrais</a:t>
            </a:r>
            <a:r>
              <a:rPr lang="en-US" altLang="pt-BR" sz="2400" b="1" i="1" dirty="0">
                <a:solidFill>
                  <a:srgbClr val="0070C0"/>
                </a:solidFill>
              </a:rPr>
              <a:t> a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uma</a:t>
            </a:r>
            <a:r>
              <a:rPr lang="en-US" altLang="pt-BR" sz="2400" b="1" i="1" dirty="0">
                <a:solidFill>
                  <a:srgbClr val="0070C0"/>
                </a:solidFill>
              </a:rPr>
              <a:t>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população</a:t>
            </a:r>
            <a:r>
              <a:rPr lang="en-US" altLang="pt-BR" sz="2400" b="1" i="1" dirty="0">
                <a:solidFill>
                  <a:srgbClr val="0070C0"/>
                </a:solidFill>
              </a:rPr>
              <a:t>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definida</a:t>
            </a:r>
            <a:r>
              <a:rPr lang="en-US" altLang="pt-BR" sz="2400" b="1" i="1" dirty="0">
                <a:solidFill>
                  <a:srgbClr val="0070C0"/>
                </a:solidFill>
              </a:rPr>
              <a:t> e que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está</a:t>
            </a:r>
            <a:r>
              <a:rPr lang="en-US" altLang="pt-BR" sz="2400" b="1" i="1" dirty="0">
                <a:solidFill>
                  <a:srgbClr val="0070C0"/>
                </a:solidFill>
              </a:rPr>
              <a:t>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disposta</a:t>
            </a:r>
            <a:r>
              <a:rPr lang="en-US" altLang="pt-BR" sz="2400" b="1" i="1" dirty="0">
                <a:solidFill>
                  <a:srgbClr val="0070C0"/>
                </a:solidFill>
              </a:rPr>
              <a:t> a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prestar</a:t>
            </a:r>
            <a:r>
              <a:rPr lang="en-US" altLang="pt-BR" sz="2400" b="1" i="1" dirty="0">
                <a:solidFill>
                  <a:srgbClr val="0070C0"/>
                </a:solidFill>
              </a:rPr>
              <a:t>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contas</a:t>
            </a:r>
            <a:r>
              <a:rPr lang="en-US" altLang="pt-BR" sz="2400" b="1" i="1" dirty="0">
                <a:solidFill>
                  <a:srgbClr val="0070C0"/>
                </a:solidFill>
              </a:rPr>
              <a:t>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por</a:t>
            </a:r>
            <a:r>
              <a:rPr lang="en-US" altLang="pt-BR" sz="2400" b="1" i="1" dirty="0">
                <a:solidFill>
                  <a:srgbClr val="0070C0"/>
                </a:solidFill>
              </a:rPr>
              <a:t>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seus</a:t>
            </a:r>
            <a:r>
              <a:rPr lang="en-US" altLang="pt-BR" sz="2400" b="1" i="1" dirty="0">
                <a:solidFill>
                  <a:srgbClr val="0070C0"/>
                </a:solidFill>
              </a:rPr>
              <a:t>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resultados</a:t>
            </a:r>
            <a:r>
              <a:rPr lang="en-US" altLang="pt-BR" sz="2400" b="1" i="1" dirty="0">
                <a:solidFill>
                  <a:srgbClr val="0070C0"/>
                </a:solidFill>
              </a:rPr>
              <a:t>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clínicos</a:t>
            </a:r>
            <a:r>
              <a:rPr lang="en-US" altLang="pt-BR" sz="2400" b="1" i="1" dirty="0">
                <a:solidFill>
                  <a:srgbClr val="0070C0"/>
                </a:solidFill>
              </a:rPr>
              <a:t> e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econômicos</a:t>
            </a:r>
            <a:r>
              <a:rPr lang="en-US" altLang="pt-BR" sz="2400" b="1" i="1" dirty="0">
                <a:solidFill>
                  <a:srgbClr val="0070C0"/>
                </a:solidFill>
              </a:rPr>
              <a:t> e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pelo</a:t>
            </a:r>
            <a:r>
              <a:rPr lang="en-US" altLang="pt-BR" sz="2400" b="1" i="1" dirty="0">
                <a:solidFill>
                  <a:srgbClr val="0070C0"/>
                </a:solidFill>
              </a:rPr>
              <a:t>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estado</a:t>
            </a:r>
            <a:r>
              <a:rPr lang="en-US" altLang="pt-BR" sz="2400" b="1" i="1" dirty="0">
                <a:solidFill>
                  <a:srgbClr val="0070C0"/>
                </a:solidFill>
              </a:rPr>
              <a:t> de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saúde</a:t>
            </a:r>
            <a:r>
              <a:rPr lang="en-US" altLang="pt-BR" sz="2400" b="1" i="1" dirty="0">
                <a:solidFill>
                  <a:srgbClr val="0070C0"/>
                </a:solidFill>
              </a:rPr>
              <a:t> da </a:t>
            </a:r>
            <a:r>
              <a:rPr lang="en-US" altLang="pt-BR" sz="2400" b="1" i="1" dirty="0" err="1">
                <a:solidFill>
                  <a:srgbClr val="0070C0"/>
                </a:solidFill>
              </a:rPr>
              <a:t>população</a:t>
            </a:r>
            <a:r>
              <a:rPr lang="en-US" altLang="pt-BR" sz="2400" b="1" i="1" dirty="0">
                <a:solidFill>
                  <a:srgbClr val="0070C0"/>
                </a:solidFill>
              </a:rPr>
              <a:t> a que serve” </a:t>
            </a:r>
          </a:p>
          <a:p>
            <a:pPr algn="r">
              <a:lnSpc>
                <a:spcPct val="90000"/>
              </a:lnSpc>
              <a:spcAft>
                <a:spcPts val="800"/>
              </a:spcAft>
            </a:pPr>
            <a:r>
              <a:rPr lang="en-US" altLang="pt-BR" sz="2400" b="1" i="1" dirty="0"/>
              <a:t>						               </a:t>
            </a:r>
            <a:r>
              <a:rPr lang="en-US" altLang="pt-BR" b="1" i="1" dirty="0"/>
              <a:t>(</a:t>
            </a:r>
            <a:r>
              <a:rPr lang="en-US" altLang="pt-BR" b="1" i="1" dirty="0" err="1"/>
              <a:t>Organización</a:t>
            </a:r>
            <a:r>
              <a:rPr lang="en-US" altLang="pt-BR" b="1" i="1" dirty="0"/>
              <a:t> </a:t>
            </a:r>
            <a:r>
              <a:rPr lang="en-US" altLang="pt-BR" b="1" i="1" dirty="0" err="1"/>
              <a:t>Panamericana</a:t>
            </a:r>
            <a:r>
              <a:rPr lang="en-US" altLang="pt-BR" b="1" i="1" dirty="0"/>
              <a:t> de la </a:t>
            </a:r>
            <a:r>
              <a:rPr lang="en-US" altLang="pt-BR" b="1" i="1" dirty="0" err="1"/>
              <a:t>Salud</a:t>
            </a:r>
            <a:r>
              <a:rPr lang="en-US" altLang="pt-BR" b="1" i="1" dirty="0"/>
              <a:t>, 2010)</a:t>
            </a:r>
          </a:p>
          <a:p>
            <a:pPr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algn="just">
              <a:lnSpc>
                <a:spcPct val="90000"/>
              </a:lnSpc>
            </a:pPr>
            <a:endParaRPr lang="en-US" sz="2400" b="1" i="1" dirty="0"/>
          </a:p>
          <a:p>
            <a:pPr algn="r">
              <a:lnSpc>
                <a:spcPct val="90000"/>
              </a:lnSpc>
            </a:pPr>
            <a:r>
              <a:rPr lang="en-US" sz="2400" b="1" i="1" dirty="0" err="1"/>
              <a:t>Obrigada</a:t>
            </a:r>
            <a:endParaRPr lang="en-US" sz="2400" b="1" i="1" dirty="0"/>
          </a:p>
          <a:p>
            <a:pPr algn="r">
              <a:lnSpc>
                <a:spcPct val="90000"/>
              </a:lnSpc>
            </a:pPr>
            <a:r>
              <a:rPr lang="en-US" sz="2000" b="1" i="1" dirty="0"/>
              <a:t>Paula K Tanaka – SES/SP</a:t>
            </a:r>
          </a:p>
          <a:p>
            <a:pPr algn="just">
              <a:lnSpc>
                <a:spcPct val="90000"/>
              </a:lnSpc>
            </a:pPr>
            <a:r>
              <a:rPr lang="en-US" sz="2400" b="1" i="1" dirty="0"/>
              <a:t> </a:t>
            </a:r>
          </a:p>
        </p:txBody>
      </p:sp>
      <p:pic>
        <p:nvPicPr>
          <p:cNvPr id="5" name="Imagem 4" descr="Uma imagem contendo Ícone">
            <a:extLst>
              <a:ext uri="{FF2B5EF4-FFF2-40B4-BE49-F238E27FC236}">
                <a16:creationId xmlns:a16="http://schemas.microsoft.com/office/drawing/2014/main" id="{1C7E0D05-A1F7-BDD8-3C1E-F5726300E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37" y="6221046"/>
            <a:ext cx="1312506" cy="6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4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title"/>
          </p:nvPr>
        </p:nvSpPr>
        <p:spPr>
          <a:xfrm>
            <a:off x="1691971" y="1045742"/>
            <a:ext cx="8001000" cy="592137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pt-BR" altLang="pt-BR" sz="2800" b="1" dirty="0">
                <a:latin typeface="Arial" pitchFamily="34" charset="0"/>
                <a:cs typeface="Arial" pitchFamily="34" charset="0"/>
              </a:rPr>
            </a:br>
            <a:br>
              <a:rPr lang="pt-BR" altLang="pt-BR" sz="2800" b="1" dirty="0">
                <a:latin typeface="Arial" pitchFamily="34" charset="0"/>
                <a:cs typeface="Arial" pitchFamily="34" charset="0"/>
              </a:rPr>
            </a:br>
            <a:br>
              <a:rPr lang="pt-BR" altLang="pt-BR" sz="2800" b="1" dirty="0">
                <a:latin typeface="Arial" pitchFamily="34" charset="0"/>
                <a:cs typeface="Arial" pitchFamily="34" charset="0"/>
              </a:rPr>
            </a:br>
            <a:r>
              <a:rPr lang="pt-BR" altLang="pt-BR" sz="2800" b="1" dirty="0">
                <a:latin typeface="Arial" pitchFamily="34" charset="0"/>
                <a:cs typeface="Arial" pitchFamily="34" charset="0"/>
              </a:rPr>
              <a:t>Ciclos de Descentralização e Regionalização </a:t>
            </a:r>
            <a:br>
              <a:rPr lang="pt-BR" altLang="pt-BR" sz="2800" b="1" dirty="0">
                <a:latin typeface="Arial" pitchFamily="34" charset="0"/>
                <a:cs typeface="Arial" pitchFamily="34" charset="0"/>
              </a:rPr>
            </a:br>
            <a:endParaRPr lang="pt-BR" altLang="pt-BR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65253320"/>
              </p:ext>
            </p:extLst>
          </p:nvPr>
        </p:nvGraphicFramePr>
        <p:xfrm>
          <a:off x="1456888" y="1430127"/>
          <a:ext cx="9144000" cy="448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337147" y="2444985"/>
            <a:ext cx="1096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1993-2000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95173" y="2444984"/>
            <a:ext cx="10490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2001-2005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469243" y="2448411"/>
            <a:ext cx="10964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2006-2010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562452" y="2448772"/>
            <a:ext cx="8674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2011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600663" y="2444984"/>
            <a:ext cx="10490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2011-2012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901256" y="2448411"/>
            <a:ext cx="11292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2011-2014</a:t>
            </a:r>
          </a:p>
        </p:txBody>
      </p:sp>
      <p:sp>
        <p:nvSpPr>
          <p:cNvPr id="73740" name="CaixaDeTexto 2"/>
          <p:cNvSpPr txBox="1">
            <a:spLocks noChangeArrowheads="1"/>
          </p:cNvSpPr>
          <p:nvPr/>
        </p:nvSpPr>
        <p:spPr bwMode="auto">
          <a:xfrm>
            <a:off x="1524000" y="5985933"/>
            <a:ext cx="74182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0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Fonte: Descentralização, Regionalização e instâncias intergovernamentais no SUS (adaptado)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0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Luciana Dias de Lima e Ana Luiza D’Avila Viana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39E7256-64C8-4995-A013-5F48057862DE}"/>
              </a:ext>
            </a:extLst>
          </p:cNvPr>
          <p:cNvSpPr txBox="1">
            <a:spLocks/>
          </p:cNvSpPr>
          <p:nvPr/>
        </p:nvSpPr>
        <p:spPr bwMode="auto">
          <a:xfrm>
            <a:off x="1524000" y="6524625"/>
            <a:ext cx="9144000" cy="3603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pt-BR" sz="700" b="1" kern="0" dirty="0"/>
              <a:t>SECRETARIA DE ESTADO DA SAÚDE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DCCA9FA-7DE8-A6B6-9296-59BDA562CDDB}"/>
              </a:ext>
            </a:extLst>
          </p:cNvPr>
          <p:cNvSpPr txBox="1"/>
          <p:nvPr/>
        </p:nvSpPr>
        <p:spPr>
          <a:xfrm>
            <a:off x="2344021" y="576607"/>
            <a:ext cx="696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CICLOS DE DESCENTRALIZAÇÃO E REGIONALIZAÇÃO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062A67C-0761-CB24-5571-BBF1AA9EC884}"/>
              </a:ext>
            </a:extLst>
          </p:cNvPr>
          <p:cNvSpPr txBox="1"/>
          <p:nvPr/>
        </p:nvSpPr>
        <p:spPr>
          <a:xfrm>
            <a:off x="2021472" y="2454772"/>
            <a:ext cx="1096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1983-1992</a:t>
            </a:r>
          </a:p>
        </p:txBody>
      </p:sp>
      <p:pic>
        <p:nvPicPr>
          <p:cNvPr id="5" name="Imagem 4" descr="Uma imagem contendo Ícone">
            <a:extLst>
              <a:ext uri="{FF2B5EF4-FFF2-40B4-BE49-F238E27FC236}">
                <a16:creationId xmlns:a16="http://schemas.microsoft.com/office/drawing/2014/main" id="{942BA944-99CC-9821-965E-16A4E73E5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4" y="-2"/>
            <a:ext cx="1312506" cy="6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3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D2EBAF-3D65-7B54-99C7-8878151B7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496" y="766763"/>
            <a:ext cx="2876967" cy="558314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t-BR" altLang="pt-BR" sz="2800" b="1" dirty="0">
                <a:latin typeface="Arial" pitchFamily="34" charset="0"/>
                <a:cs typeface="Arial" pitchFamily="34" charset="0"/>
              </a:rPr>
              <a:t>Histórico da Regionalização no Estado de São Paulo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818E1C6-89C2-39DE-A799-1E20D451FF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079938"/>
              </p:ext>
            </p:extLst>
          </p:nvPr>
        </p:nvGraphicFramePr>
        <p:xfrm>
          <a:off x="3615655" y="640822"/>
          <a:ext cx="8439325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" descr="Uma imagem contendo Ícone">
            <a:extLst>
              <a:ext uri="{FF2B5EF4-FFF2-40B4-BE49-F238E27FC236}">
                <a16:creationId xmlns:a16="http://schemas.microsoft.com/office/drawing/2014/main" id="{5DA7311A-8177-6DEA-1BE8-CC6A9834F0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4" y="-2"/>
            <a:ext cx="1312506" cy="6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3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D7B4A9AD-704C-B34F-70D5-2C95942E76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195667"/>
              </p:ext>
            </p:extLst>
          </p:nvPr>
        </p:nvGraphicFramePr>
        <p:xfrm>
          <a:off x="130629" y="1308684"/>
          <a:ext cx="11700587" cy="486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6">
            <a:extLst>
              <a:ext uri="{FF2B5EF4-FFF2-40B4-BE49-F238E27FC236}">
                <a16:creationId xmlns:a16="http://schemas.microsoft.com/office/drawing/2014/main" id="{B20BF705-A751-F446-16E3-DFE664609316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574850"/>
            <a:ext cx="10515600" cy="792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2400" b="1">
                <a:latin typeface="Arial" pitchFamily="34" charset="0"/>
                <a:cs typeface="Arial" pitchFamily="34" charset="0"/>
              </a:rPr>
              <a:t>Movimentos recentes da Regionalização no SUS SP</a:t>
            </a:r>
            <a:endParaRPr lang="pt-BR" alt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 descr="Uma imagem contendo Ícone">
            <a:extLst>
              <a:ext uri="{FF2B5EF4-FFF2-40B4-BE49-F238E27FC236}">
                <a16:creationId xmlns:a16="http://schemas.microsoft.com/office/drawing/2014/main" id="{1E4E3DE3-5F53-50CE-54C7-72D25D5D54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4" y="-2"/>
            <a:ext cx="1312506" cy="6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7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0AF1DD5E-D1BB-5B39-7A5B-0E96A946E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55" y="794220"/>
            <a:ext cx="8568969" cy="6063780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CEDD16C-E03E-9B0F-77CE-40FDD576267D}"/>
              </a:ext>
            </a:extLst>
          </p:cNvPr>
          <p:cNvSpPr txBox="1"/>
          <p:nvPr/>
        </p:nvSpPr>
        <p:spPr>
          <a:xfrm>
            <a:off x="2332652" y="282424"/>
            <a:ext cx="751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MAPA DA REGIONALIZAÇÃO DO ESP - 2012</a:t>
            </a:r>
          </a:p>
        </p:txBody>
      </p:sp>
      <p:pic>
        <p:nvPicPr>
          <p:cNvPr id="3" name="Imagem 2" descr="Uma imagem contendo Ícone">
            <a:extLst>
              <a:ext uri="{FF2B5EF4-FFF2-40B4-BE49-F238E27FC236}">
                <a16:creationId xmlns:a16="http://schemas.microsoft.com/office/drawing/2014/main" id="{B572CFAE-88EB-2CEF-6ED1-106D49CE9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4" y="-2"/>
            <a:ext cx="1312506" cy="6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9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11FE9D-8479-3663-DCA0-A200C86C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069" y="341850"/>
            <a:ext cx="8288271" cy="5736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RETOMADA DA REGIONALIZAÇÃO E PRI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DEC0A1-92D4-0F1C-6889-A1DB8BA54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3" r="18738"/>
          <a:stretch/>
        </p:blipFill>
        <p:spPr>
          <a:xfrm>
            <a:off x="10469461" y="10"/>
            <a:ext cx="1722538" cy="6857990"/>
          </a:xfrm>
          <a:prstGeom prst="rect">
            <a:avLst/>
          </a:prstGeom>
          <a:effectLst/>
        </p:spPr>
      </p:pic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0B01EBEC-AD37-AEA9-AAB7-A7437E47F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910656"/>
              </p:ext>
            </p:extLst>
          </p:nvPr>
        </p:nvGraphicFramePr>
        <p:xfrm>
          <a:off x="219075" y="981512"/>
          <a:ext cx="10247337" cy="5394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m 8" descr="Uma imagem contendo Ícone">
            <a:extLst>
              <a:ext uri="{FF2B5EF4-FFF2-40B4-BE49-F238E27FC236}">
                <a16:creationId xmlns:a16="http://schemas.microsoft.com/office/drawing/2014/main" id="{12250639-5419-725C-950F-D32B7C3675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4" y="-2"/>
            <a:ext cx="1312506" cy="68370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70485CF-88CE-DA9C-ED22-AF919F94D986}"/>
              </a:ext>
            </a:extLst>
          </p:cNvPr>
          <p:cNvSpPr txBox="1"/>
          <p:nvPr/>
        </p:nvSpPr>
        <p:spPr>
          <a:xfrm>
            <a:off x="216026" y="4873042"/>
            <a:ext cx="3559020" cy="8771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ln w="31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Estratégia diferencial na retomada das discussões – Participação dos prestadores</a:t>
            </a:r>
          </a:p>
        </p:txBody>
      </p:sp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C29713B4-49F8-373A-74AE-199A51FA31FE}"/>
              </a:ext>
            </a:extLst>
          </p:cNvPr>
          <p:cNvSpPr/>
          <p:nvPr/>
        </p:nvSpPr>
        <p:spPr>
          <a:xfrm>
            <a:off x="3870034" y="5114481"/>
            <a:ext cx="662730" cy="394283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65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733D49-262F-AC31-4B38-25696AF7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IDENTIFICAÇÃO DOS PRINCIPAIS PROBLEMAS DE SAÚDE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A9C5FE9-A0D9-9641-E55F-70BDF8FA2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83057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 descr="Uma imagem contendo Ícone">
            <a:extLst>
              <a:ext uri="{FF2B5EF4-FFF2-40B4-BE49-F238E27FC236}">
                <a16:creationId xmlns:a16="http://schemas.microsoft.com/office/drawing/2014/main" id="{16BCBBF9-5E4D-B9B9-0651-18E85AD550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4" y="-2"/>
            <a:ext cx="1312506" cy="6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8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B2B73F-E5D7-F875-3641-9C938477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39" y="198511"/>
            <a:ext cx="8974071" cy="79295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PROCESSO DE REGIONALIZAÇÃO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AD67C-A31F-7618-AF33-2CC025392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05" r="24301" b="-1"/>
          <a:stretch/>
        </p:blipFill>
        <p:spPr>
          <a:xfrm>
            <a:off x="10496550" y="10"/>
            <a:ext cx="1695450" cy="6857990"/>
          </a:xfrm>
          <a:prstGeom prst="rect">
            <a:avLst/>
          </a:prstGeom>
          <a:effectLst/>
        </p:spPr>
      </p:pic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DE6A97D-CB59-BFFA-4F5C-CD2711424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863482"/>
              </p:ext>
            </p:extLst>
          </p:nvPr>
        </p:nvGraphicFramePr>
        <p:xfrm>
          <a:off x="277798" y="1794588"/>
          <a:ext cx="10067925" cy="4926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 descr="Uma imagem contendo Ícone">
            <a:extLst>
              <a:ext uri="{FF2B5EF4-FFF2-40B4-BE49-F238E27FC236}">
                <a16:creationId xmlns:a16="http://schemas.microsoft.com/office/drawing/2014/main" id="{DD7CFE87-41F6-4043-D353-43AEA9FAE2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6288594"/>
            <a:ext cx="1312506" cy="68370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857EEDE-310B-E400-440A-0E7B9D7B9D99}"/>
              </a:ext>
            </a:extLst>
          </p:cNvPr>
          <p:cNvSpPr txBox="1"/>
          <p:nvPr/>
        </p:nvSpPr>
        <p:spPr>
          <a:xfrm>
            <a:off x="5425949" y="1023694"/>
            <a:ext cx="82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Apoio: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3787FB5-BA9D-AA0F-0D90-175564B396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66" y="894031"/>
            <a:ext cx="1093773" cy="691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1FBF8D4-5F3E-41A6-B953-204FC1B8DA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34" y="939958"/>
            <a:ext cx="1439209" cy="544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01382E5-2145-0291-1338-93FF85B6A92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r="47613"/>
          <a:stretch/>
        </p:blipFill>
        <p:spPr bwMode="auto">
          <a:xfrm>
            <a:off x="8765838" y="741666"/>
            <a:ext cx="1152525" cy="896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046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240649E-0172-F07E-41B5-4B128D6B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64" y="347660"/>
            <a:ext cx="10326621" cy="50006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PROCESSO DE REGIONALIZAÇÃO</a:t>
            </a:r>
          </a:p>
        </p:txBody>
      </p:sp>
      <p:graphicFrame>
        <p:nvGraphicFramePr>
          <p:cNvPr id="5" name="Espaço Reservado para Conteúdo 3">
            <a:extLst>
              <a:ext uri="{FF2B5EF4-FFF2-40B4-BE49-F238E27FC236}">
                <a16:creationId xmlns:a16="http://schemas.microsoft.com/office/drawing/2014/main" id="{98E10035-B40A-D301-C7A4-4B6DCF599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118902"/>
              </p:ext>
            </p:extLst>
          </p:nvPr>
        </p:nvGraphicFramePr>
        <p:xfrm>
          <a:off x="836679" y="1028700"/>
          <a:ext cx="11079095" cy="564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 descr="Uma imagem contendo Ícone">
            <a:extLst>
              <a:ext uri="{FF2B5EF4-FFF2-40B4-BE49-F238E27FC236}">
                <a16:creationId xmlns:a16="http://schemas.microsoft.com/office/drawing/2014/main" id="{E34B92FE-462A-5924-044B-9B885C809A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94" y="-2"/>
            <a:ext cx="1312506" cy="6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5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1249</Words>
  <Application>Microsoft Office PowerPoint</Application>
  <PresentationFormat>Widescreen</PresentationFormat>
  <Paragraphs>208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Verdana</vt:lpstr>
      <vt:lpstr>Wingdings</vt:lpstr>
      <vt:lpstr>Tema do Office</vt:lpstr>
      <vt:lpstr>Apresentação do PowerPoint</vt:lpstr>
      <vt:lpstr>   Ciclos de Descentralização e Regionalização  </vt:lpstr>
      <vt:lpstr>Histórico da Regionalização no Estado de São Paulo</vt:lpstr>
      <vt:lpstr>Apresentação do PowerPoint</vt:lpstr>
      <vt:lpstr>Apresentação do PowerPoint</vt:lpstr>
      <vt:lpstr>RETOMADA DA REGIONALIZAÇÃO E PRI</vt:lpstr>
      <vt:lpstr>IDENTIFICAÇÃO DOS PRINCIPAIS PROBLEMAS DE SAÚDE</vt:lpstr>
      <vt:lpstr>PROCESSO DE REGIONALIZAÇÃO</vt:lpstr>
      <vt:lpstr>PROCESSO DE REGIONALIZAÇÃO</vt:lpstr>
      <vt:lpstr>Oficinas Regionais</vt:lpstr>
      <vt:lpstr>Perfil populacional dos Municípios do ESP</vt:lpstr>
      <vt:lpstr>Apresentação do PowerPoint</vt:lpstr>
      <vt:lpstr>ENFRENTANDO O SUBFINANCIAMENTO DO SUS</vt:lpstr>
      <vt:lpstr>ENFRENTANDO O SUBFINANCIAMENTO DO SUS</vt:lpstr>
      <vt:lpstr>CAMINHOS SENDO PERCORRIDOS</vt:lpstr>
      <vt:lpstr>PRÓXIMOS PASSOS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Komi Tanaka</dc:creator>
  <cp:lastModifiedBy>Cleomar Dias Função</cp:lastModifiedBy>
  <cp:revision>40</cp:revision>
  <cp:lastPrinted>2024-06-07T15:22:43Z</cp:lastPrinted>
  <dcterms:created xsi:type="dcterms:W3CDTF">2024-06-03T13:56:40Z</dcterms:created>
  <dcterms:modified xsi:type="dcterms:W3CDTF">2024-06-11T12:02:39Z</dcterms:modified>
</cp:coreProperties>
</file>